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AB418-E15F-4271-BB4A-5F1BC45E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BC8C4-B0A5-4537-908B-1A11453B3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2B32F-4720-418F-9FA3-6CF2D1C7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723A7-7F9E-4AAE-94A2-107409E3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0E371-C048-42D1-A517-BFC20BD67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9819D-2FA4-4B2D-BB12-9C79C8843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C8D1F-3D45-4742-BE21-7D09E7920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5D678-3FD8-4BF0-AE95-1CF8764CF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447A0-59CF-4580-89C1-6034830A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BC0A8-D791-47EE-8407-49553357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99195-5FE6-453D-A19F-246460AD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5001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施工质量管理体系的质量失控和纠偏措施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质量失控的原因分析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质量失控的表现和后果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纠偏措施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应对质量失控问题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在建筑施工过程中，由于各种因素的影响，可能会出现质量失控的情况，需要采取相应的纠偏措施来保障施工质量的稳定性和可靠性。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通过对质量失控原因的分析和纠偏措施的制定，可以进一步完善施工质量管理体系，提高施工企业的质量管理水平。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质量失控现象描述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纠偏措施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针对质量失控的原因，制定相应的纠偏措施，包括技术、管理、人员等方面的措施。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对质量失控的原因进行深入的分析和研究，找出问题的根源和关键因素。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对施工过程中出现的质量失控现象进行详细的描述和分析，包括问题的性质、影响范围和程度等。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对纠偏措施的实施效果进行评估和总结，分析措施的有效性和可行性。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施工质量管理体系是指为确保施工工程在设计、采购、施工、试运行等各个阶段满足规定的质量要求，通过制定一系列的组织结构、职责、程序、过程和资源而构建的管理体系。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该体系关注施工过程中的质量控制、质量保证和质量改进活动，旨在提高施工质量的稳定性和一致性，减少质量问题的发生，提升客户满意度。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通过规范施工过程和管理流程，确保施工工程符合设计要求和合同约定，减少质量缺陷和事故风险。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优质工程是企业形象和品牌的重要组成部分，通过构建完善的施工质量管理体系，企业能够赢得客户信任，提升市场竞争力。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优质的工程能够延长使用寿命，减少维修和改造成本，从而节约资源、保护环境，符合可持续发展的要求。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质量方针和目标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明确企业的质量追求和预期成果，为全体员工提供明确的质量方向。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建立质量管理组织，明确各部门的职责和权限，确保质量管理工作的有效实施。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在施工前进行充分的质量策划，确定关键过程和质量控制点，制定相应的预防措施和应急预案。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对施工过程进行全面监督和控制，确保各项操作符合规范要求，及时发现并处理质量问题。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通过定期的内部审核和外部评估，确保质量管理体系的有效性和一致性，为客户提供质量信任。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持续收集和分析质量数据，识别改进机会，推动质量管理体系的持续改进和升级。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质量失控的原因分析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施工人员技能不足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管理人员监管不力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施工人员态度问题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管理人员对施工过程监管不足，未能及时发现和纠正施工中的质量问题。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施工人员对工作不重视，缺乏责任心，敷衍了事，导致施工质量不达标。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施工人员缺乏必要的技能和经验，无法按照规范进行施工，导致质量问题。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材料质量不合格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采购的原材料质量不符合要求，如使用劣质水泥、钢材等，导致工程结构强度不足。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材料保管不当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材料在运输、储存过程中受到损坏或变质，如水泥受潮、钢筋锈蚀等，影响使用效果。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材料使用错误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施工人员未按照设计要求使用正确的材料，如用错标号的水泥、钢筋等，导致工程质量问题。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18" r="1531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设备操作不当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施工机械设备使用时间过长，出现磨损、老化现象，影响施工精度和效率。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对机械设备的维护保养不足，导致设备故障频发，影响施工质量和进度。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操作人员不熟悉设备性能或违反操作规程，造成设备损坏或施工质量问题。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地质条件复杂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施工场地地质条件复杂多变，如遇到软弱地基、滑坡等不良地质现象，给施工带来困难并影响质量。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气候条件恶劣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极端天气条件如暴雨、大雪、冰冻等会对施工进度和质量造成不利影响。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周边环境干扰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施工现场周边存在振动、噪音等干扰因素，影响施工人员的正常工作状态和施工质量。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https://d.book118.com/896150013154010050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2024-09-16T02:32:48.341</cp:lastPrinted>
  <dcterms:created xsi:type="dcterms:W3CDTF">2024-09-15T18:32:48Z</dcterms:created>
  <dcterms:modified xsi:type="dcterms:W3CDTF">2024-09-15T18:32:50Z</dcterms:modified>
</cp:coreProperties>
</file>