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120A3-42AB-4C2F-914E-83BF36C77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FDB37-980A-4C6C-9618-B37BFF635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07BB1-375E-468E-9640-46C6E802E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66560-67CC-4261-96E9-75257B94D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F80D01-61FB-46A0-90F5-FBF775A09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66F97E-3EAC-4DB9-BD08-62B3869FD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FC4506-023E-4D2B-A425-138C4A0E5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C85D0-8E9B-40C5-A6FC-80D76214D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8B874-6587-4EB1-A0BB-5B0992ECE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72201-A406-49EB-B822-826036E2D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5F46C-9990-46D8-BB2F-DF52B2FC4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51024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避免与有感冒症状的人交往预防呼吸道感染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感冒症状识别与防范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呼吸道感染的传播途径与预防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合理饮食与锻炼增强免疫力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公共场所的防护与应对措施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家庭防护与应急处理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25" r="147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避免与有感冒症状的人交往是预防呼吸道感染的有效措施之一。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预防呼吸道感染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呼吸道感染是一种常见的疾病，严重影响人们的健康和生活质量，因此预防呼吸道感染至关重要。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呼吸道感染的症状包括咳嗽、打喷嚏、流鼻涕、发热等，严重影响患者的日常生活和工作。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症状和影响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呼吸道感染可引起多种并发症，如支气管炎、肺炎等，甚至可能危及生命。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呼吸道感染主要通过飞沫传播，与有感冒症状的人交往容易感染病毒或细菌。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感冒症状识别与防范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可能是干咳或有痰的咳嗽。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鼻腔堵塞，呼吸困难。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体温升高，通常超过37.5°C。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985" r="998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常见感冒症状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08" r="6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全身无力，感觉疲惫。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流鼻涕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鼻腔分泌物增多，可能是清鼻涕或脓鼻涕。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喉咙部位疼痛或不适。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常见感冒症状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头部疼痛或不适。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打喷嚏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频繁打喷嚏。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常见感冒症状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注意自己或他人是否出现上述症状，特别是发热、咳嗽、鼻塞等。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观察症状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感冒时，喉咙可能发出异常声音，如咳嗽声、嘶哑声等。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听声音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使用体温计测量体温，判断是否发热。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测量体温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留意身体是否出现其他不适，如肌肉疼痛、眼睛疲劳等。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注意身体反应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感冒症状的识别方法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保持充足的睡眠、均衡的饮食和适当的锻炼，以增强身体免疫力。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避免触摸面部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尽量减少用手触摸眼睛、鼻子和嘴巴等部位，以降低感染风险。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经常用肥皂和流动水洗手，或使用含有酒精的洗手液。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保持距离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尽量避免与有感冒症状的人近距离接触，保持至少1米的距离。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在与有感冒症状的人交往时，建议佩戴口罩以降低感染风险。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防范有感冒症状人的措施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呼吸道感染的传播途径与预防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呼吸道病毒和细菌可以通过空气中的飞沫传播，当感染者咳嗽、打喷嚏或说话时，会释放出含有病原体的飞沫，其他人吸入后可能感染。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病原体可以附着在物体表面，如门把手、桌面等，通过接触这些被污染的物体，再触摸自己的口、鼻或眼等部位，从而感染呼吸道疾病。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呼吸道感染的传播途径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167" r="26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尽量保持与感冒患者的距离，特别是在他们咳嗽、打喷嚏或擤鼻涕时，以减少吸入病原体的风险。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避免与有感冒症状的人密切接触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在公共场所或与感冒患者接触时，佩戴口罩可以有效减少飞沫传播的风险。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经常用肥皂和水洗手，或使用含有至少60%酒精的洗手液，以减少接触传播的可能性。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预防呼吸道感染的方法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https://d.book118.com/896151024120010040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2024-09-06T22:11:12.879</cp:lastPrinted>
  <dcterms:created xsi:type="dcterms:W3CDTF">2024-09-06T14:11:12Z</dcterms:created>
  <dcterms:modified xsi:type="dcterms:W3CDTF">2024-09-06T14:11:15Z</dcterms:modified>
</cp:coreProperties>
</file>