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1CEFC-04F7-404A-A61C-68834440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F205F-9BA2-4B6D-BEFC-F8357936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CD51C-D74A-472F-B994-8A325C90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7D4F6E-FBB6-4E7F-8E32-760E237B8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49050-CD95-4473-B866-74952C547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4C6463-115D-4F7D-852F-824BB379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FC766-35F1-4F4C-B732-5A00A7232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E4A96-6ACC-4A2B-8F4E-9C83FB9D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74628-F51C-4C58-95C5-70848D03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73931-9274-4A6D-A79B-7BC8C5A05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8784C-4C81-412E-9362-39008D260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51055214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产品知识学习路径与实践分享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产品知识概述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产品是一种能满足人类某种需求和欲望的物体或服务，包括有形的产品和无形的服务。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根据不同的标准，产品可分为消费品和工业品、耐用品和非耐用品、有形产品和无形产品等。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产品生命周期是指产品从进入市场到退出市场所经历的全过程，一般分为导入期、成长期、成熟期和衰退期四个阶段。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各阶段特点与策略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不同阶段的产品在市场需求、竞争状况、成本结构和利润水平等方面具有不同特点，需要采取不同的市场营销策略。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随着科技的不断进步和消费者需求的变化，产品行业呈现出智能化、个性化、环保化等发展趋势。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未来，产品行业将继续保持创新发展的态势，新兴技术和新兴市场的出现将为行业发展带来更多的机遇和挑战。同时，企业需要不断适应市场变化，提高产品质量和服务水平，才能在激烈的竞争中立于不败之地。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学习路径规划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确定学习产品的类型与领域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了解所要学习的产品是实物产品、数字产品还是服务，以及该产品所属的行业和领域。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根据产品特性和个人职业规划，明确需要掌握的产品知识、技能和经验。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将学习需求转化为具体、可衡量的学习目标，如掌握产品设计原理、熟悉产品开发流程等。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明确学习目标与需求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制定个性化学习计划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了解自己在产品知识方面的现有基础和经验，以便制定合适的学习计划。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根据学习目标和学习基础，制定详细的学习计划，包括学习时间、学习内容、学习方法等。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在学习过程中，根据实际情况不断调整和优化学习计划，确保学习进度和效果。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评估自身基础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调整与优化学习计划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学习工具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选择合适的学习资源与方法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根据个人学习习惯和喜好，选择适合自己的学习方法，如阅读、听讲、实践、讨论等。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利用一些学习工具来提高学习效率，如笔记软件、思维导图工具、在线学习平台等。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选择权威、专业的学习资源，如官方文档、专业书籍、在线课程、行业报告等。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基础知识储备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理解市场营销的基本定义、目的和重要性。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市场细分与目标市场选择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掌握市场细分的方法，了解如何选择目标市场并制定相应的市场策略。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市场营销组合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学习产品、价格、地点和推广四大营销组合元素的策略和应用。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市场营销学原理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消费者需求与动机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消费者心理与行为的影响因素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探究消费者的需求和购买动机，了解如何满足消费者的心理诉求。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分析消费者在购买过程中的决策步骤，包括问题识别、信息搜索、评价选择、购买决策和购后行为。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研究影响消费者心理和行为的各种因素，如文化、社会、个人和心理等。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消费者行为心理学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https://d.book118.com/896151055214010030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2024-08-29T00:47:32.855</cp:lastPrinted>
  <dcterms:created xsi:type="dcterms:W3CDTF">2024-08-28T16:47:32Z</dcterms:created>
  <dcterms:modified xsi:type="dcterms:W3CDTF">2024-08-28T16:47:35Z</dcterms:modified>
</cp:coreProperties>
</file>