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659AEB3-1AED-47D4-A4A3-0F1DE97159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B54C2C-A99E-44F0-9D7A-2D2A7A581D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548BA9B-7F0D-442E-AA12-788CA4AAEE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4361FE2-24FF-48B8-9892-0612376571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1F26637-B843-41BC-97AD-816093693CA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C0B67E8-46B8-4C5B-9EF2-CDE029F83DC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B7C9633-5A01-4A2F-9BAC-954260642DE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5CC27C-DCA1-478E-8AEF-4018B7587D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A815C9-7B59-4FC6-ABF7-BCE1535294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BF5E03-2625-4FD6-A055-4337A6211D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FB96CE-4735-41ED-A9C2-24AEFDA9CD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6152054014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alpha val="100000"/>
                  </a:srgbClr>
                </a:solidFill>
                <a:latin typeface="Microsoft Yahei"/>
                <a:ea typeface="Microsoft Yahei"/>
                <a:cs typeface="Microsoft Yahei"/>
              </a:rPr>
              <a:t>Nursing English PowerPoint courseware</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Basic knowledge of numbering English</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English expression of numbering operation process</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Nursing English communication skills</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Case analysis of numbering English</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Development Trends and Prospects of Nursing English</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Basic knowledge of numbering English</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Summary</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Mastering nursing professional English vocabulary is the foundation for learning nursing English, including commonly used drug names, disease names, nursing operations, etc.</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Detailed description</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 Nursing English has a huge vocabulary and requires continuous accumulation and memory. During the learning process, memory effects can be improved through methods such as categorical memory and associative memory. At the same time, combined with practical application scenarios, deepen the understanding and memory of vocabulary.</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Nursing English Vocabulary</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70539" y="1444984"/>
            <a:ext cx="4955536" cy="4778362"/>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24730" y="1444984"/>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2067" y="2272065"/>
            <a:ext cx="4292478" cy="312420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rgbClr val="FFFFFF">
                    <a:alpha val="100000"/>
                  </a:srgbClr>
                </a:solidFill>
                <a:latin typeface="Microsoft Yahei"/>
                <a:ea typeface="Microsoft Yahei"/>
                <a:cs typeface="Microsoft Yahei"/>
              </a:rPr>
              <a:t>Summary: Mastering common expressions in nursing English is the key to improving nursing English communication skills.</a:t>
            </a:r>
          </a:p>
        </p:txBody>
      </p:sp>
      <p:sp>
        <p:nvSpPr>
          <p:cNvPr id="5" name="TextBox 5"/>
          <p:cNvSpPr txBox="1"/>
          <p:nvPr/>
        </p:nvSpPr>
        <p:spPr>
          <a:xfrm>
            <a:off x="6656259" y="2272065"/>
            <a:ext cx="4295775" cy="31432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accent1">
                    <a:lumMod val="50000"/>
                    <a:alpha val="100000"/>
                  </a:schemeClr>
                </a:solidFill>
                <a:latin typeface="Microsoft Yahei"/>
                <a:ea typeface="Microsoft Yahei"/>
                <a:cs typeface="Microsoft Yahei"/>
              </a:rPr>
              <a:t>Detailed description: Common expressions in nursing English include polite language, asking patients about their condition, and providing nursing advice to patients. During the learning process, one can improve their expression ability through imitation and practice. At the same time, pay attention to the tone and wording of the expression to avoid misunderstandings or harm to the patient's emotions.</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expressions in numbering English</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Summary: Nursing English situational dialogue is an important part of practical application, which can improve the practical application ability of nursing English.</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Detailed description: Learning nursing English situational dialogue requires simulating actual work scenarios, mastering language expression methods and coping strategies in different scenarios. Training can be conducted through role-playing, simulation exercises, and other methods to improve one's practical application abilities. At the same time, pay attention to the logic and organization of the dialogue to make communication smoother and more efficient.</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Nursing English situational dialogue</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English expression of numbering operation process</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Expressions for taking vital signs, changing bed lines, assisting patients with daily activities, etc</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Basic nursing skills</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Using appropriate language for bathing, oral care, and bowel/bladder care</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Hygiene care</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drug names, dosages, and routes of administration, as well as the correct language for giving medicine to patients</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Medical administration</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Learning how to document nursing care in English, including patient assessments, care plans, and shift reports</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Documentation</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Daily nursing operation process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Cardiac emergencies</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the signs and symptoms of heart attacks and Cardiac arrest, and knowing how to respond in English</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Bleeding emergencies</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Managing external bleedings, understanding the ABCs of bleeding control (airway, breathing, circulation), and knowing how to use tourniques and other hemorrage control technologies</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Anaphylaxis emergencies</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Recognizing the signs of anaphylaxis and knowing how to use epinephrine auto injectors and perform airway management</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Emergency care operation process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4680"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33461" y="1337640"/>
            <a:ext cx="3525078" cy="470452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15335"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393985" y="-922877"/>
            <a:ext cx="1317650" cy="67036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14" b="1">
                <a:solidFill>
                  <a:srgbClr val="FFFFFF">
                    <a:alpha val="100000"/>
                  </a:srgbClr>
                </a:solidFill>
                <a:latin typeface="Microsoft Yahei"/>
                <a:ea typeface="Microsoft Yahei"/>
                <a:cs typeface="Microsoft Yahei"/>
              </a:rPr>
              <a:t>要点三</a:t>
            </a:r>
          </a:p>
        </p:txBody>
      </p:sp>
      <p:sp>
        <p:nvSpPr>
          <p:cNvPr id="6" name="AutoShape 6"/>
          <p:cNvSpPr/>
          <p:nvPr/>
        </p:nvSpPr>
        <p:spPr>
          <a:xfrm>
            <a:off x="8115335"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8793"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46600" y="1337640"/>
            <a:ext cx="1554579"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590056" y="1337640"/>
            <a:ext cx="50594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4680"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18137"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7790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Pediatric nursing</a:t>
            </a:r>
          </a:p>
        </p:txBody>
      </p:sp>
      <p:sp>
        <p:nvSpPr>
          <p:cNvPr id="13" name="TextBox 13"/>
          <p:cNvSpPr txBox="1"/>
          <p:nvPr/>
        </p:nvSpPr>
        <p:spPr>
          <a:xfrm>
            <a:off x="87790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the unique needs of pediatric patients, including language for administering immunizations and managing common childhold illnesses</a:t>
            </a:r>
          </a:p>
        </p:txBody>
      </p:sp>
      <p:sp>
        <p:nvSpPr>
          <p:cNvPr id="14" name="TextBox 14"/>
          <p:cNvSpPr txBox="1"/>
          <p:nvPr/>
        </p:nvSpPr>
        <p:spPr>
          <a:xfrm>
            <a:off x="877907"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5" name="TextBox 15"/>
          <p:cNvSpPr txBox="1"/>
          <p:nvPr/>
        </p:nvSpPr>
        <p:spPr>
          <a:xfrm>
            <a:off x="4676018"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6" name="TextBox 16"/>
          <p:cNvSpPr txBox="1"/>
          <p:nvPr/>
        </p:nvSpPr>
        <p:spPr>
          <a:xfrm>
            <a:off x="459842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Geriac nursing</a:t>
            </a:r>
          </a:p>
        </p:txBody>
      </p:sp>
      <p:sp>
        <p:nvSpPr>
          <p:cNvPr id="17" name="TextBox 17"/>
          <p:cNvSpPr txBox="1"/>
          <p:nvPr/>
        </p:nvSpPr>
        <p:spPr>
          <a:xfrm>
            <a:off x="459842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Learning how to communicate with elderly patients, manage chronic diseases, and provide end of life care</a:t>
            </a:r>
          </a:p>
        </p:txBody>
      </p:sp>
      <p:sp>
        <p:nvSpPr>
          <p:cNvPr id="18" name="TextBox 18"/>
          <p:cNvSpPr txBox="1"/>
          <p:nvPr/>
        </p:nvSpPr>
        <p:spPr>
          <a:xfrm>
            <a:off x="8406125"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Obstetric nursing</a:t>
            </a:r>
          </a:p>
        </p:txBody>
      </p:sp>
      <p:sp>
        <p:nvSpPr>
          <p:cNvPr id="19" name="TextBox 19"/>
          <p:cNvSpPr txBox="1"/>
          <p:nvPr/>
        </p:nvSpPr>
        <p:spPr>
          <a:xfrm>
            <a:off x="8406125"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Understanding the physiological changes of pregnancy, childbirth, and the postpartum period, as well as the appropriate English language for discussing these topics with patients</a:t>
            </a:r>
          </a:p>
        </p:txBody>
      </p:sp>
      <p:sp>
        <p:nvSpPr>
          <p:cNvPr id="20" name="TextBox 20"/>
          <p:cNvSpPr txBox="1"/>
          <p:nvPr/>
        </p:nvSpPr>
        <p:spPr>
          <a:xfrm>
            <a:off x="8447115" y="1264488"/>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要点三</a:t>
            </a:r>
          </a:p>
        </p:txBody>
      </p:sp>
      <p:sp>
        <p:nvSpPr>
          <p:cNvPr id="21" name="AutoShape 21"/>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Special care operation process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Nursing English communication skills</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https://d.book118.com/896152054014010100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2024-09-23T22:17:34.693</cp:lastPrinted>
  <dcterms:created xsi:type="dcterms:W3CDTF">2024-09-23T14:17:34Z</dcterms:created>
  <dcterms:modified xsi:type="dcterms:W3CDTF">2024-09-23T14:17:36Z</dcterms:modified>
</cp:coreProperties>
</file>