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2" r:id="rId11"/>
  </p:sldIdLst>
  <p:sldSz cx="12192000" cy="6858000"/>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tags" Target="tags/tag1.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heme" Target="theme/theme1.xml" /><Relationship Id="rId16"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E53C338-8786-4770-89E7-7AA03B4164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A8AEF67-E863-4699-907E-53353A727B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F7CF428-062B-4CE0-B13C-A00EB5212B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33BEA5B-8510-40C1-9526-6EC744CF397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0317C39-E47E-47E6-8F73-F8E79E82AB0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80B6E13-B468-477B-8A0B-49E1918581D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11773F7-CD98-4976-95A9-5FA6FCDC9ED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687DF14-FC8F-47B2-B24D-768D3AB8F71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80832B0-0589-4DE3-9D5D-A207867C0ED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9645EC8-1576-4237-B55C-437FC5FBA1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3B7EC69-8BB9-40AF-BD50-6AC9C70B60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6152103132010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560576"/>
            <a:ext cx="6682348"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alpha val="100000"/>
                  </a:schemeClr>
                </a:solidFill>
                <a:latin typeface="Microsoft Yahei"/>
                <a:ea typeface="Microsoft Yahei"/>
                <a:cs typeface="Microsoft Yahei"/>
              </a:rPr>
              <a:t>互联网行业培训：助你掌握核心竞争力</a:t>
            </a:r>
          </a:p>
        </p:txBody>
      </p:sp>
      <p:sp>
        <p:nvSpPr>
          <p:cNvPr id="3" name="TextBox 3"/>
          <p:cNvSpPr txBox="1"/>
          <p:nvPr/>
        </p:nvSpPr>
        <p:spPr>
          <a:xfrm>
            <a:off x="902208" y="420624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汇报人：</a:t>
            </a:r>
          </a:p>
        </p:txBody>
      </p:sp>
      <p:sp>
        <p:nvSpPr>
          <p:cNvPr id="4" name="TextBox 4"/>
          <p:cNvSpPr txBox="1"/>
          <p:nvPr/>
        </p:nvSpPr>
        <p:spPr>
          <a:xfrm>
            <a:off x="902208" y="469392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汇报时间：</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互联网行业概述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掌握核心竞争力的必要性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互联网行业培训课程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实践案例分享</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01</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互联网行业概述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0000" r="10000"/>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互联网诞生于20世纪60年代，最初主要用于军事和学术研究目的。</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互联网的起源</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Web的出现和发展</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移动互联网的崛起</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人工智能与大数据的融合</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1989年，Tim Berners-Lee发明了万维网，使得互联网成为一个全球性的信息共享平台。</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随着智能手机的普及，移动互联网成为互联网行业的新热点。</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人工智能和大数据技术为互联网行业带来了新的发展机遇和挑战。</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互联网行业的发展历程</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互联网行业的现状与趋势</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全球互联网用户数量持续增长</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随着网络基础设施的完善和智能设备的普及，全球互联网用户数量仍在不断攀升。</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云计算、大数据和人工智能技术的广泛应用</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这些技术为企业提供了更高效、智能的数据处理和分析能力。</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电子商务和移动支付的快速发展</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电子商务平台和移动支付解决方案已经成为人们日常生活的重要组成部分。</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网络安全和隐私保护的挑战与机遇</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随着互联网应用的普及，网络安全和用户隐私保护问题日益突出，同时也催生了相关领域的发展机遇。</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90" r="25690"/>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负责Web和移动应用的前端开发，需要熟练掌握HTML、CSS、JavaScript等前端技术。</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前端开发工程师</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负责设计和实现服务器端应用程序，需要掌握至少一种后端开发语言（如Java、Python、Ruby等）以及数据库技术。</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后端开发工程师</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具备数据分析和机器学习能力的专业人才，能够从大量数据中提取有价值的信息。</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数据科学家</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负责产品的规划、设计和管理，需要具备市场调研、用户需求分析以及团队协作能力。</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产品经理</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互联网行业的人才需求</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02</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掌握核心竞争力的必要性</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核心竞争力是指个人在技能、知识、经验、创新能力等方面的优势，能够使个人在竞争中脱颖而出，取得更好的职业发展和成就。</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在互联网行业快速发展的背景下，拥有核心竞争力的人才更容易获得企业的青睐和重用，能够更好地适应行业变化和应对竞争压力。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核心竞争力的定义与重要性</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核心竞争力的重要性</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核心竞争力定义</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https://d.book118.com/896152103132010103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47</Paragraphs>
  <Slides>9</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9</vt:i4>
      </vt:variant>
    </vt:vector>
  </HeadingPairs>
  <TitlesOfParts>
    <vt:vector baseType="lpstr" size="13">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2024-09-28T21:44:15.327</cp:lastPrinted>
  <dcterms:created xsi:type="dcterms:W3CDTF">2024-09-28T13:44:15Z</dcterms:created>
  <dcterms:modified xsi:type="dcterms:W3CDTF">2024-09-28T13:44:17Z</dcterms:modified>
</cp:coreProperties>
</file>