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7DAB3-7D42-4BB5-9DEB-3BC3A7388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33967-3804-4FCD-B438-4B035FFE5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9E456A-2963-43CA-AE88-9DD083FAE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9138B0-08DB-47B5-AD2A-F13EF184F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ED8569-3919-4084-ADA9-273559912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19A77A-9604-48C8-BEB0-05A3DB0AE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2681C5-7883-4EFC-B4BD-02010D32C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CA2466-D26A-4D24-8283-3C10FDD42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1DFDAA-D198-49A0-9700-3CA788802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8A96C-4FEF-4684-9280-74B7FDD9B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3CFA76-07B7-4450-A00B-86134DF87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1552020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新员工入职三级安全教育培训课件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公司安全文化及政策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员工安全职责与义务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岗位安全操作规程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常见事故案例分析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应急救援与自救互救知识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公司安全文化及政策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48" b="1784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4766" b="34766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安全第一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公司始终将员工安全和健康放在首位，确保安全与生产、效益同步发展。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强调事前预防，通过科学管理和技术手段，消除事故隐患，保障员工安全。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鼓励全体员工积极参与安全管理和隐患排查，形成人人关心、人人有责的安全氛围。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公司安全理念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明确各级管理人员和员工的安全生产职责，确保责任落实到人。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规范作业流程，明确操作要求，确保员工掌握正确的操作方法。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安全生产奖惩制度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通过奖励和惩罚措施，激励员工自觉遵守安全规章制度，提高安全意识。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安全规章制度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制定和完善应急预案，提高应对突发事件的能力，确保在紧急情况下能够迅速、有效地开展救援工作。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事故预防措施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分析常见事故类型，制定针对性的预防措施，降低事故发生的风险。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事故报告与调查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建立事故报告和调查制度，及时上报事故情况，对事故原因进行深入调查和分析，总结经验教训，采取有效措施防止类似事故再次发生。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员工安全职责与义务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个人防护用品包括但不限于安全帽、护目镜、耳塞、手套等，员工应了解每种防护用品的使用场景和正确佩戴方法，并在工作过程中始终佩戴。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了解并正确使用个人防护用品是每位员工的基本职责，可以有效降低工作场所的风险。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个人防护用品使用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员工应具备危险源辨识和风险评估的能力，及时发现并报告潜在的安全隐患。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员工应了解工作场所可能存在的危险源，如化学品、机械、高温等，并评估其可能带来的风险。在发现潜在危险时，应及时报告给相关部门。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危险源辨识与风险评估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员工应掌握紧急情况下的应对措施，确保在突发事故发生时能够迅速、正确地采取行动。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员工应了解工作场所可能发生的紧急情况，如火灾、中毒、机械事故等，并掌握相应的应对措施，如火灾报警、佩戴防毒面具、紧急停机等。同时，应定期进行演练，确保在紧急情况下能够迅速反应。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紧急情况下的应对措施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岗位安全操作规程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岗位安全操作规程是针对特定岗位制定的安全操作指南，旨在确保员工在工作过程中遵守安全规定，预防事故发生。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岗位安全操作规程应包括操作步骤、安全注意事项、应急处理等内容，确保员工了解并掌握安全操作要求。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制定岗位安全操作规程时应充分考虑岗位特点、危险因素和历史事故经验，确保规程具有针对性和实用性。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岗位安全操作规程概述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电工岗位安全操作规程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涉及电气设备安装、维护、检修等方面的安全操作要求。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化工岗位安全操作规程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针对化工生产过程中的危险因素，制定相应的安全操作规定。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机械操作岗位安全操作规程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包括操作机械的步骤、安全防护措施、异常处理等内容。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岗位安全操作规程示例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https://d.book118.com/896155202011010050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2024-09-15T03:59:12.679</cp:lastPrinted>
  <dcterms:created xsi:type="dcterms:W3CDTF">2024-09-14T19:59:12Z</dcterms:created>
  <dcterms:modified xsi:type="dcterms:W3CDTF">2024-09-14T19:59:14Z</dcterms:modified>
</cp:coreProperties>
</file>