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858750" cy="723265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BDBED569-4797-4DF1-A0F4-6AAB3CD982D8}" styleName="Light Style 3 - Accent 5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5">
              <a:alpha val="20000"/>
            </a:schemeClr>
          </a:solidFill>
        </a:fill>
      </a:tcStyle>
    </a:band1H>
    <a:band1V>
      <a:tcStyle>
        <a:fill>
          <a:solidFill>
            <a:schemeClr val="accent5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a="http://schemas.openxmlformats.org/drawingml/2006/main" xmlns:dgm="http://schemas.openxmlformats.org/drawingml/2006/diagram" uniqueId="urn:microsoft.com/office/officeart/2005/8/colors/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B18E1576-F1DA-4CB0-9DD7-83621E45428E}" type="doc">
      <dgm:prSet loTypeId="urn:microsoft.com/office/officeart/2005/8/layout/targe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FB74FD07-4B76-4EFD-B99E-56A53620A859}" type="parTrans" cxnId="{41B712BC-D550-4EDD-AD27-F522464AB59C}">
      <dgm:prSet/>
      <dgm:spPr/>
      <dgm:t>
        <a:bodyPr/>
        <a:lstStyle/>
        <a:p>
          <a:endParaRPr lang="zh-CN" altLang="en-US"/>
        </a:p>
      </dgm:t>
    </dgm:pt>
    <dgm:pt modelId="{467AA670-6417-4DA2-B793-2EAF7B1DC329}">
      <dgm:prSet phldrT="[文本]"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满足了国家行政职能的需要 </a:t>
          </a:r>
          <a:endParaRPr lang="zh-CN" altLang="en-US"/>
        </a:p>
      </dgm:t>
    </dgm:pt>
    <dgm:pt modelId="{92E038E7-BCA8-4C1D-ADFD-5060725C4C0C}" type="sibTrans" cxnId="{41B712BC-D550-4EDD-AD27-F522464AB59C}">
      <dgm:prSet/>
      <dgm:spPr/>
      <dgm:t>
        <a:bodyPr/>
        <a:lstStyle/>
        <a:p>
          <a:endParaRPr lang="zh-CN" altLang="en-US"/>
        </a:p>
      </dgm:t>
    </dgm:pt>
    <dgm:pt modelId="{4B0E1001-F43D-449F-A3C6-E95061C79AF0}" type="parTrans" cxnId="{51642DBA-0D80-45BA-A88E-4042A4EB21F2}">
      <dgm:prSet/>
      <dgm:spPr/>
      <dgm:t>
        <a:bodyPr/>
        <a:lstStyle/>
        <a:p>
          <a:endParaRPr lang="zh-CN" altLang="en-US"/>
        </a:p>
      </dgm:t>
    </dgm:pt>
    <dgm:pt modelId="{2C744628-F3D6-4DD5-A567-F8DC2DB2BD87}">
      <dgm:prSet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满足了国家公益性需要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D4F3168D-7CBF-40A7-B3B8-DEAFB94CA6EA}" type="sibTrans" cxnId="{51642DBA-0D80-45BA-A88E-4042A4EB21F2}">
      <dgm:prSet/>
      <dgm:spPr/>
      <dgm:t>
        <a:bodyPr/>
        <a:lstStyle/>
        <a:p>
          <a:endParaRPr lang="zh-CN" altLang="en-US"/>
        </a:p>
      </dgm:t>
    </dgm:pt>
    <dgm:pt modelId="{07118FE1-A1DF-4DE0-8F41-59C6E903AE6C}" type="parTrans" cxnId="{9E44990A-8BF9-4B84-88A5-FEB01AEF2CB5}">
      <dgm:prSet/>
      <dgm:spPr/>
      <dgm:t>
        <a:bodyPr/>
        <a:lstStyle/>
        <a:p>
          <a:endParaRPr lang="zh-CN" altLang="en-US"/>
        </a:p>
      </dgm:t>
    </dgm:pt>
    <dgm:pt modelId="{2D6AEE75-7C10-44A4-A984-6E28F2A449B0}">
      <dgm:prSet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满足了国家经济建设方面的需要</a:t>
          </a:r>
          <a:endParaRPr lang="zh-CN" altLang="en-US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3CD3FF3-7FBF-4373-972B-673E66C4858B}" type="sibTrans" cxnId="{9E44990A-8BF9-4B84-88A5-FEB01AEF2CB5}">
      <dgm:prSet/>
      <dgm:spPr/>
      <dgm:t>
        <a:bodyPr/>
        <a:lstStyle/>
        <a:p>
          <a:endParaRPr lang="zh-CN" altLang="en-US"/>
        </a:p>
      </dgm:t>
    </dgm:pt>
    <dgm:pt modelId="{BDF16E1E-4C92-49AF-BD5F-43FAE20A5770}" type="pres">
      <dgm:prSet presAssocID="{B18E1576-F1DA-4CB0-9DD7-83621E45428E}" presName="Name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08ED546-CD59-4BDC-ABD0-EA4E3320F3F0}" type="pres">
      <dgm:prSet presAssocID="{467AA670-6417-4DA2-B793-2EAF7B1DC329}" presName="circle1" presStyleLbl="node1" presStyleCnt="3"/>
      <dgm:spPr/>
      <dgm:t>
        <a:bodyPr/>
        <a:lstStyle/>
        <a:p>
          <a:endParaRPr lang="en-US"/>
        </a:p>
      </dgm:t>
    </dgm:pt>
    <dgm:pt modelId="{27C22EAB-5BF7-4305-BCEF-EC623516D83E}" type="pres">
      <dgm:prSet presAssocID="{467AA670-6417-4DA2-B793-2EAF7B1DC329}" presName="space"/>
      <dgm:spPr/>
      <dgm:t>
        <a:bodyPr/>
        <a:lstStyle/>
        <a:p>
          <a:endParaRPr lang="en-US"/>
        </a:p>
      </dgm:t>
    </dgm:pt>
    <dgm:pt modelId="{A70EF088-257E-4E66-B2B3-B030DF179BFD}" type="pres">
      <dgm:prSet presAssocID="{467AA670-6417-4DA2-B793-2EAF7B1DC329}" presName="rect1" presStyleLbl="alignAcc1" presStyleCnt="3"/>
      <dgm:spPr/>
      <dgm:t>
        <a:bodyPr/>
        <a:lstStyle/>
        <a:p>
          <a:endParaRPr lang="en-US"/>
        </a:p>
      </dgm:t>
    </dgm:pt>
    <dgm:pt modelId="{C40D0808-6BC1-4652-9362-21053B02BCE5}" type="pres">
      <dgm:prSet presAssocID="{2C744628-F3D6-4DD5-A567-F8DC2DB2BD87}" presName="vertSpace2" presStyleLbl="node1" presStyleIdx="1" presStyleCnt="3"/>
      <dgm:spPr/>
      <dgm:t>
        <a:bodyPr/>
        <a:lstStyle/>
        <a:p>
          <a:endParaRPr lang="en-US"/>
        </a:p>
      </dgm:t>
    </dgm:pt>
    <dgm:pt modelId="{70986006-9789-411E-ACF2-5A5AD190408F}" type="pres">
      <dgm:prSet presAssocID="{2C744628-F3D6-4DD5-A567-F8DC2DB2BD87}" presName="circle2" presStyleLbl="node1" presStyleIdx="1" presStyleCnt="3"/>
      <dgm:spPr/>
      <dgm:t>
        <a:bodyPr/>
        <a:lstStyle/>
        <a:p>
          <a:endParaRPr lang="en-US"/>
        </a:p>
      </dgm:t>
    </dgm:pt>
    <dgm:pt modelId="{363B40C0-E526-4DF6-9096-901BC811B209}" type="pres">
      <dgm:prSet presAssocID="{2C744628-F3D6-4DD5-A567-F8DC2DB2BD87}" presName="rect2" presStyleLbl="alignAcc1" presStyleIdx="1" presStyleCnt="3"/>
      <dgm:spPr/>
      <dgm:t>
        <a:bodyPr/>
        <a:lstStyle/>
        <a:p>
          <a:endParaRPr lang="en-US"/>
        </a:p>
      </dgm:t>
    </dgm:pt>
    <dgm:pt modelId="{AF7C4286-F82E-4420-9B02-E40ACED019AB}" type="pres">
      <dgm:prSet presAssocID="{2D6AEE75-7C10-44A4-A984-6E28F2A449B0}" presName="vertSpace3" presStyleLbl="node1" presStyleIdx="2" presStyleCnt="3"/>
      <dgm:spPr/>
      <dgm:t>
        <a:bodyPr/>
        <a:lstStyle/>
        <a:p>
          <a:endParaRPr lang="en-US"/>
        </a:p>
      </dgm:t>
    </dgm:pt>
    <dgm:pt modelId="{E76DF5B3-A7AD-4CB9-869D-BFC595A6CA4B}" type="pres">
      <dgm:prSet presAssocID="{2D6AEE75-7C10-44A4-A984-6E28F2A449B0}" presName="circle3" presStyleLbl="node1" presStyleIdx="2" presStyleCnt="3"/>
      <dgm:spPr/>
      <dgm:t>
        <a:bodyPr/>
        <a:lstStyle/>
        <a:p>
          <a:endParaRPr lang="en-US"/>
        </a:p>
      </dgm:t>
    </dgm:pt>
    <dgm:pt modelId="{7F5A005B-6565-4D23-8A4F-8957A0C5F1D1}" type="pres">
      <dgm:prSet presAssocID="{2D6AEE75-7C10-44A4-A984-6E28F2A449B0}" presName="rect3" presStyleLbl="alignAcc1" presStyleIdx="2" presStyleCnt="3"/>
      <dgm:spPr/>
      <dgm:t>
        <a:bodyPr/>
        <a:lstStyle/>
        <a:p>
          <a:endParaRPr lang="en-US"/>
        </a:p>
      </dgm:t>
    </dgm:pt>
    <dgm:pt modelId="{63FAF885-5215-4F14-9302-6249A644DE4C}" type="pres">
      <dgm:prSet presAssocID="{467AA670-6417-4DA2-B793-2EAF7B1DC329}" presName="rect1ParTxNoCh" presStyleLbl="alignAcc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88CC7E-3209-440C-91D9-FC69B6F089AB}" type="pres">
      <dgm:prSet presAssocID="{2C744628-F3D6-4DD5-A567-F8DC2DB2BD87}" presName="rect2ParTxNoCh" presStyleLbl="alignAcc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582E2B-5D11-4AB2-823A-2698EA652C29}" type="pres">
      <dgm:prSet presAssocID="{2D6AEE75-7C10-44A4-A984-6E28F2A449B0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1B712BC-D550-4EDD-AD27-F522464AB59C}" srcId="{B18E1576-F1DA-4CB0-9DD7-83621E45428E}" destId="{467AA670-6417-4DA2-B793-2EAF7B1DC329}" srcOrd="0" destOrd="0" parTransId="{FB74FD07-4B76-4EFD-B99E-56A53620A859}" sibTransId="{92E038E7-BCA8-4C1D-ADFD-5060725C4C0C}"/>
    <dgm:cxn modelId="{51642DBA-0D80-45BA-A88E-4042A4EB21F2}" srcId="{B18E1576-F1DA-4CB0-9DD7-83621E45428E}" destId="{2C744628-F3D6-4DD5-A567-F8DC2DB2BD87}" srcOrd="1" destOrd="0" parTransId="{4B0E1001-F43D-449F-A3C6-E95061C79AF0}" sibTransId="{D4F3168D-7CBF-40A7-B3B8-DEAFB94CA6EA}"/>
    <dgm:cxn modelId="{9E44990A-8BF9-4B84-88A5-FEB01AEF2CB5}" srcId="{B18E1576-F1DA-4CB0-9DD7-83621E45428E}" destId="{2D6AEE75-7C10-44A4-A984-6E28F2A449B0}" srcOrd="2" destOrd="0" parTransId="{07118FE1-A1DF-4DE0-8F41-59C6E903AE6C}" sibTransId="{C3CD3FF3-7FBF-4373-972B-673E66C4858B}"/>
    <dgm:cxn modelId="{6C034029-1B0C-4E13-B25B-3D553E1C64CB}" type="presOf" srcId="{B18E1576-F1DA-4CB0-9DD7-83621E45428E}" destId="{BDF16E1E-4C92-49AF-BD5F-43FAE20A5770}" srcOrd="0" destOrd="0" presId="urn:microsoft.com/office/officeart/2005/8/layout/target3"/>
    <dgm:cxn modelId="{8D33B364-5175-4F7C-B217-5198D73CF6CD}" type="presParOf" srcId="{BDF16E1E-4C92-49AF-BD5F-43FAE20A5770}" destId="{708ED546-CD59-4BDC-ABD0-EA4E3320F3F0}" srcOrd="0" destOrd="0" presId="urn:microsoft.com/office/officeart/2005/8/layout/target3"/>
    <dgm:cxn modelId="{63370F63-5443-48FB-B431-EEC3A47156B4}" type="presParOf" srcId="{BDF16E1E-4C92-49AF-BD5F-43FAE20A5770}" destId="{27C22EAB-5BF7-4305-BCEF-EC623516D83E}" srcOrd="1" destOrd="0" presId="urn:microsoft.com/office/officeart/2005/8/layout/target3"/>
    <dgm:cxn modelId="{94112A68-6C21-41A3-96F5-D3E84A55BBDF}" type="presParOf" srcId="{BDF16E1E-4C92-49AF-BD5F-43FAE20A5770}" destId="{A70EF088-257E-4E66-B2B3-B030DF179BFD}" srcOrd="2" destOrd="0" presId="urn:microsoft.com/office/officeart/2005/8/layout/target3"/>
    <dgm:cxn modelId="{4BCC5C7A-809E-4B12-900C-D1FBD3E7489D}" type="presOf" srcId="{467AA670-6417-4DA2-B793-2EAF7B1DC329}" destId="{A70EF088-257E-4E66-B2B3-B030DF179BFD}" srcOrd="0" destOrd="0" presId="urn:microsoft.com/office/officeart/2005/8/layout/target3"/>
    <dgm:cxn modelId="{EB8C0711-8001-481B-80D7-435DB7B8BB09}" type="presParOf" srcId="{BDF16E1E-4C92-49AF-BD5F-43FAE20A5770}" destId="{C40D0808-6BC1-4652-9362-21053B02BCE5}" srcOrd="3" destOrd="0" presId="urn:microsoft.com/office/officeart/2005/8/layout/target3"/>
    <dgm:cxn modelId="{7BAE3351-2C46-4A99-8D31-09BF665B3F50}" type="presParOf" srcId="{BDF16E1E-4C92-49AF-BD5F-43FAE20A5770}" destId="{70986006-9789-411E-ACF2-5A5AD190408F}" srcOrd="4" destOrd="0" presId="urn:microsoft.com/office/officeart/2005/8/layout/target3"/>
    <dgm:cxn modelId="{A4C46B07-9462-467A-B54C-8D23ABB633A5}" type="presParOf" srcId="{BDF16E1E-4C92-49AF-BD5F-43FAE20A5770}" destId="{363B40C0-E526-4DF6-9096-901BC811B209}" srcOrd="5" destOrd="0" presId="urn:microsoft.com/office/officeart/2005/8/layout/target3"/>
    <dgm:cxn modelId="{A7690CB8-86D7-482D-8D8C-279238BDF65A}" type="presOf" srcId="{2C744628-F3D6-4DD5-A567-F8DC2DB2BD87}" destId="{363B40C0-E526-4DF6-9096-901BC811B209}" srcOrd="0" destOrd="0" presId="urn:microsoft.com/office/officeart/2005/8/layout/target3"/>
    <dgm:cxn modelId="{D0E1BBD5-AEB8-466A-822D-C186502200CF}" type="presParOf" srcId="{BDF16E1E-4C92-49AF-BD5F-43FAE20A5770}" destId="{AF7C4286-F82E-4420-9B02-E40ACED019AB}" srcOrd="6" destOrd="0" presId="urn:microsoft.com/office/officeart/2005/8/layout/target3"/>
    <dgm:cxn modelId="{38A2A8DB-D546-4E73-8600-6855F9EEF5F9}" type="presParOf" srcId="{BDF16E1E-4C92-49AF-BD5F-43FAE20A5770}" destId="{E76DF5B3-A7AD-4CB9-869D-BFC595A6CA4B}" srcOrd="7" destOrd="0" presId="urn:microsoft.com/office/officeart/2005/8/layout/target3"/>
    <dgm:cxn modelId="{D336FD06-048C-4157-8E1A-DEF459845872}" type="presParOf" srcId="{BDF16E1E-4C92-49AF-BD5F-43FAE20A5770}" destId="{7F5A005B-6565-4D23-8A4F-8957A0C5F1D1}" srcOrd="8" destOrd="0" presId="urn:microsoft.com/office/officeart/2005/8/layout/target3"/>
    <dgm:cxn modelId="{4946403C-3D24-4785-8115-0B790CA6C70B}" type="presOf" srcId="{2D6AEE75-7C10-44A4-A984-6E28F2A449B0}" destId="{7F5A005B-6565-4D23-8A4F-8957A0C5F1D1}" srcOrd="0" destOrd="0" presId="urn:microsoft.com/office/officeart/2005/8/layout/target3"/>
    <dgm:cxn modelId="{203496B5-3D3B-4AA3-8BF9-E726E7D6E332}" type="presParOf" srcId="{BDF16E1E-4C92-49AF-BD5F-43FAE20A5770}" destId="{63FAF885-5215-4F14-9302-6249A644DE4C}" srcOrd="9" destOrd="0" presId="urn:microsoft.com/office/officeart/2005/8/layout/target3"/>
    <dgm:cxn modelId="{5066E86D-8B8C-483B-8D78-54CE99D8B386}" type="presOf" srcId="{467AA670-6417-4DA2-B793-2EAF7B1DC329}" destId="{63FAF885-5215-4F14-9302-6249A644DE4C}" srcOrd="1" destOrd="0" presId="urn:microsoft.com/office/officeart/2005/8/layout/target3"/>
    <dgm:cxn modelId="{88F1722D-4FE6-40F6-A86B-466AB68F4FCC}" type="presParOf" srcId="{BDF16E1E-4C92-49AF-BD5F-43FAE20A5770}" destId="{B988CC7E-3209-440C-91D9-FC69B6F089AB}" srcOrd="10" destOrd="0" presId="urn:microsoft.com/office/officeart/2005/8/layout/target3"/>
    <dgm:cxn modelId="{C3F74E03-C923-4F4C-9A27-834C835B6D74}" type="presOf" srcId="{2C744628-F3D6-4DD5-A567-F8DC2DB2BD87}" destId="{B988CC7E-3209-440C-91D9-FC69B6F089AB}" srcOrd="1" destOrd="0" presId="urn:microsoft.com/office/officeart/2005/8/layout/target3"/>
    <dgm:cxn modelId="{0E684DA1-4282-4E75-ABE3-37D6DDAB77CC}" type="presParOf" srcId="{BDF16E1E-4C92-49AF-BD5F-43FAE20A5770}" destId="{3B582E2B-5D11-4AB2-823A-2698EA652C29}" srcOrd="11" destOrd="0" presId="urn:microsoft.com/office/officeart/2005/8/layout/target3"/>
    <dgm:cxn modelId="{E47BAECB-CF7E-4669-BFC1-D82981AA68E8}" type="presOf" srcId="{2D6AEE75-7C10-44A4-A984-6E28F2A449B0}" destId="{3B582E2B-5D11-4AB2-823A-2698EA652C29}" srcOrd="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70F747F-0AD5-4CEE-97E1-8FAD39ED40FF}" type="doc">
      <dgm:prSet loTypeId="urn:microsoft.com/office/officeart/2005/8/layout/targe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64F88B2D-A0FE-483D-BE9E-68A3B4DA49A3}" type="parTrans" cxnId="{00F6CD7D-09AA-465B-A697-AEE04404C039}">
      <dgm:prSet/>
      <dgm:spPr/>
      <dgm:t>
        <a:bodyPr/>
        <a:lstStyle/>
        <a:p>
          <a:endParaRPr lang="zh-CN" altLang="en-US"/>
        </a:p>
      </dgm:t>
    </dgm:pt>
    <dgm:pt modelId="{03EF60EB-67F8-40C1-A21A-0448A4CACB17}">
      <dgm:prSet phldrT="[文本]"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首先</a:t>
          </a:r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奴隶大量存在。</a:t>
          </a:r>
          <a:endParaRPr lang="zh-CN" altLang="en-US"/>
        </a:p>
      </dgm:t>
    </dgm:pt>
    <dgm:pt modelId="{2884EE6B-D2B2-4472-8341-53491624F72D}" type="sibTrans" cxnId="{00F6CD7D-09AA-465B-A697-AEE04404C039}">
      <dgm:prSet/>
      <dgm:spPr/>
      <dgm:t>
        <a:bodyPr/>
        <a:lstStyle/>
        <a:p>
          <a:endParaRPr lang="zh-CN" altLang="en-US"/>
        </a:p>
      </dgm:t>
    </dgm:pt>
    <dgm:pt modelId="{CE1CF45C-2023-4642-9937-77A3E347298E}" type="parTrans" cxnId="{F95784CB-0F7C-4866-90E6-D859A0B568E6}">
      <dgm:prSet/>
      <dgm:spPr/>
      <dgm:t>
        <a:bodyPr/>
        <a:lstStyle/>
        <a:p>
          <a:endParaRPr lang="zh-CN" altLang="en-US"/>
        </a:p>
      </dgm:t>
    </dgm:pt>
    <dgm:pt modelId="{EE483EDE-E4FC-40A4-8F29-9C92CE4895B1}">
      <dgm:prSet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其次</a:t>
          </a:r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天子具有至高无上的权利。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C9F06EFC-146A-4929-A841-6935E2733776}" type="sibTrans" cxnId="{F95784CB-0F7C-4866-90E6-D859A0B568E6}">
      <dgm:prSet/>
      <dgm:spPr/>
      <dgm:t>
        <a:bodyPr/>
        <a:lstStyle/>
        <a:p>
          <a:endParaRPr lang="zh-CN" altLang="en-US"/>
        </a:p>
      </dgm:t>
    </dgm:pt>
    <dgm:pt modelId="{5E333BCD-922F-4F6C-B299-2600909012E3}" type="parTrans" cxnId="{65168972-51D6-4490-ADF6-61889906B4E3}">
      <dgm:prSet/>
      <dgm:spPr/>
      <dgm:t>
        <a:bodyPr/>
        <a:lstStyle/>
        <a:p>
          <a:endParaRPr lang="zh-CN" altLang="en-US"/>
        </a:p>
      </dgm:t>
    </dgm:pt>
    <dgm:pt modelId="{3E091979-B88E-4343-9752-325F826D706B}">
      <dgm:prSet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最后</a:t>
          </a:r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宣扬君权神授</a:t>
          </a:r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实行宗法统治。</a:t>
          </a:r>
          <a:endParaRPr lang="zh-CN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A66A0FD-E904-48D1-97E6-12D9E5B796D1}" type="sibTrans" cxnId="{65168972-51D6-4490-ADF6-61889906B4E3}">
      <dgm:prSet/>
      <dgm:spPr/>
      <dgm:t>
        <a:bodyPr/>
        <a:lstStyle/>
        <a:p>
          <a:endParaRPr lang="zh-CN" altLang="en-US"/>
        </a:p>
      </dgm:t>
    </dgm:pt>
    <dgm:pt modelId="{69EA33DC-BB3F-4103-9277-32007AD8D319}" type="pres">
      <dgm:prSet presAssocID="{A70F747F-0AD5-4CEE-97E1-8FAD39ED40FF}" presName="Name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E3EE0BA-0AB7-40C6-938B-DA5D113DE484}" type="pres">
      <dgm:prSet presAssocID="{03EF60EB-67F8-40C1-A21A-0448A4CACB17}" presName="circle1" presStyleLbl="node1" presStyleCnt="3"/>
      <dgm:spPr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085E2211-766B-4688-B3EE-F86257BFAC7D}" type="pres">
      <dgm:prSet presAssocID="{03EF60EB-67F8-40C1-A21A-0448A4CACB17}" presName="space"/>
      <dgm:spPr/>
      <dgm:t>
        <a:bodyPr/>
        <a:lstStyle/>
        <a:p/>
      </dgm:t>
    </dgm:pt>
    <dgm:pt modelId="{F1725F50-1B89-43A7-8809-54C9C838F267}" type="pres">
      <dgm:prSet presAssocID="{03EF60EB-67F8-40C1-A21A-0448A4CACB17}" presName="rect1" presStyleLbl="alignAcc1" presStyleCnt="3"/>
      <dgm:spPr/>
      <dgm:t>
        <a:bodyPr/>
        <a:lstStyle/>
        <a:p>
          <a:endParaRPr lang="en-US"/>
        </a:p>
      </dgm:t>
    </dgm:pt>
    <dgm:pt modelId="{2B6ADD5C-EA33-4586-8B62-E8733E4F87F0}" type="pres">
      <dgm:prSet presAssocID="{EE483EDE-E4FC-40A4-8F29-9C92CE4895B1}" presName="vertSpace2" presStyleLbl="node1" presStyleIdx="1" presStyleCnt="3"/>
      <dgm:spPr/>
      <dgm:t>
        <a:bodyPr/>
        <a:lstStyle/>
        <a:p/>
      </dgm:t>
    </dgm:pt>
    <dgm:pt modelId="{467DB339-3C43-4BBF-B7F1-EBEBF8107324}" type="pres">
      <dgm:prSet presAssocID="{EE483EDE-E4FC-40A4-8F29-9C92CE4895B1}" presName="circle2" presStyleLbl="node1" presStyleIdx="1" presStyleCnt="3"/>
      <dgm:spPr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974E8253-2C19-4DC9-AB4C-B41E3A9ADFB5}" type="pres">
      <dgm:prSet presAssocID="{EE483EDE-E4FC-40A4-8F29-9C92CE4895B1}" presName="rect2" presStyleLbl="alignAcc1" presStyleIdx="1" presStyleCnt="3"/>
      <dgm:spPr/>
      <dgm:t>
        <a:bodyPr/>
        <a:lstStyle/>
        <a:p>
          <a:endParaRPr lang="en-US"/>
        </a:p>
      </dgm:t>
    </dgm:pt>
    <dgm:pt modelId="{0D2A62F4-AC34-4B91-8F88-B5EAAC4B34B3}" type="pres">
      <dgm:prSet presAssocID="{3E091979-B88E-4343-9752-325F826D706B}" presName="vertSpace3" presStyleLbl="node1" presStyleIdx="2" presStyleCnt="3"/>
      <dgm:spPr/>
      <dgm:t>
        <a:bodyPr/>
        <a:lstStyle/>
        <a:p/>
      </dgm:t>
    </dgm:pt>
    <dgm:pt modelId="{587828C8-3669-4623-B98A-9FA8EFD38B78}" type="pres">
      <dgm:prSet presAssocID="{3E091979-B88E-4343-9752-325F826D706B}" presName="circle3" presStyleLbl="node1" presStyleIdx="2" presStyleCnt="3"/>
      <dgm:spPr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42B2CC2B-AC93-4F32-856F-5749A10A0496}" type="pres">
      <dgm:prSet presAssocID="{3E091979-B88E-4343-9752-325F826D706B}" presName="rect3" presStyleLbl="alignAcc1" presStyleIdx="2" presStyleCnt="3"/>
      <dgm:spPr/>
      <dgm:t>
        <a:bodyPr/>
        <a:lstStyle/>
        <a:p>
          <a:endParaRPr lang="en-US"/>
        </a:p>
      </dgm:t>
    </dgm:pt>
    <dgm:pt modelId="{FAADA8D6-64A4-4522-8CEB-7359B52194D0}" type="pres">
      <dgm:prSet presAssocID="{03EF60EB-67F8-40C1-A21A-0448A4CACB17}" presName="rect1ParTxNoCh" presStyleLbl="alignAcc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D4C82F-BC93-4633-AEBC-61C3B21606A8}" type="pres">
      <dgm:prSet presAssocID="{EE483EDE-E4FC-40A4-8F29-9C92CE4895B1}" presName="rect2ParTxNoCh" presStyleLbl="alignAcc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466C23-26FA-4C20-9D32-73ACA5D8FB03}" type="pres">
      <dgm:prSet presAssocID="{3E091979-B88E-4343-9752-325F826D706B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0F6CD7D-09AA-465B-A697-AEE04404C039}" srcId="{A70F747F-0AD5-4CEE-97E1-8FAD39ED40FF}" destId="{03EF60EB-67F8-40C1-A21A-0448A4CACB17}" srcOrd="0" destOrd="0" parTransId="{64F88B2D-A0FE-483D-BE9E-68A3B4DA49A3}" sibTransId="{2884EE6B-D2B2-4472-8341-53491624F72D}"/>
    <dgm:cxn modelId="{F95784CB-0F7C-4866-90E6-D859A0B568E6}" srcId="{A70F747F-0AD5-4CEE-97E1-8FAD39ED40FF}" destId="{EE483EDE-E4FC-40A4-8F29-9C92CE4895B1}" srcOrd="1" destOrd="0" parTransId="{CE1CF45C-2023-4642-9937-77A3E347298E}" sibTransId="{C9F06EFC-146A-4929-A841-6935E2733776}"/>
    <dgm:cxn modelId="{65168972-51D6-4490-ADF6-61889906B4E3}" srcId="{A70F747F-0AD5-4CEE-97E1-8FAD39ED40FF}" destId="{3E091979-B88E-4343-9752-325F826D706B}" srcOrd="2" destOrd="0" parTransId="{5E333BCD-922F-4F6C-B299-2600909012E3}" sibTransId="{6A66A0FD-E904-48D1-97E6-12D9E5B796D1}"/>
    <dgm:cxn modelId="{E33B552B-558E-497E-81EC-99DFCFCBE139}" type="presOf" srcId="{A70F747F-0AD5-4CEE-97E1-8FAD39ED40FF}" destId="{69EA33DC-BB3F-4103-9277-32007AD8D319}" srcOrd="0" destOrd="0" presId="urn:microsoft.com/office/officeart/2005/8/layout/target3"/>
    <dgm:cxn modelId="{980E76A5-2588-46C0-B989-5150561B85AD}" type="presParOf" srcId="{69EA33DC-BB3F-4103-9277-32007AD8D319}" destId="{6E3EE0BA-0AB7-40C6-938B-DA5D113DE484}" srcOrd="0" destOrd="0" presId="urn:microsoft.com/office/officeart/2005/8/layout/target3"/>
    <dgm:cxn modelId="{3F298F29-AF45-4859-BBA9-C310E5C8FB8D}" type="presParOf" srcId="{69EA33DC-BB3F-4103-9277-32007AD8D319}" destId="{085E2211-766B-4688-B3EE-F86257BFAC7D}" srcOrd="1" destOrd="0" presId="urn:microsoft.com/office/officeart/2005/8/layout/target3"/>
    <dgm:cxn modelId="{5A4B982E-6DCA-4C66-A35D-69242DF23E16}" type="presParOf" srcId="{69EA33DC-BB3F-4103-9277-32007AD8D319}" destId="{F1725F50-1B89-43A7-8809-54C9C838F267}" srcOrd="2" destOrd="0" presId="urn:microsoft.com/office/officeart/2005/8/layout/target3"/>
    <dgm:cxn modelId="{33904FE4-5ABA-44DC-88CB-F343A08DE061}" type="presOf" srcId="{03EF60EB-67F8-40C1-A21A-0448A4CACB17}" destId="{F1725F50-1B89-43A7-8809-54C9C838F267}" srcOrd="0" destOrd="0" presId="urn:microsoft.com/office/officeart/2005/8/layout/target3"/>
    <dgm:cxn modelId="{4AECD64D-55DA-42B3-9BB8-DC6816DC98E7}" type="presParOf" srcId="{69EA33DC-BB3F-4103-9277-32007AD8D319}" destId="{2B6ADD5C-EA33-4586-8B62-E8733E4F87F0}" srcOrd="3" destOrd="0" presId="urn:microsoft.com/office/officeart/2005/8/layout/target3"/>
    <dgm:cxn modelId="{EBF9CFC0-FEF2-4A38-9117-8100B7405F71}" type="presParOf" srcId="{69EA33DC-BB3F-4103-9277-32007AD8D319}" destId="{467DB339-3C43-4BBF-B7F1-EBEBF8107324}" srcOrd="4" destOrd="0" presId="urn:microsoft.com/office/officeart/2005/8/layout/target3"/>
    <dgm:cxn modelId="{8EFCE5AF-835E-467C-B99E-298230187326}" type="presParOf" srcId="{69EA33DC-BB3F-4103-9277-32007AD8D319}" destId="{974E8253-2C19-4DC9-AB4C-B41E3A9ADFB5}" srcOrd="5" destOrd="0" presId="urn:microsoft.com/office/officeart/2005/8/layout/target3"/>
    <dgm:cxn modelId="{C55C17DD-13C7-4A4A-9399-8DC5E6AB32C5}" type="presOf" srcId="{EE483EDE-E4FC-40A4-8F29-9C92CE4895B1}" destId="{974E8253-2C19-4DC9-AB4C-B41E3A9ADFB5}" srcOrd="0" destOrd="0" presId="urn:microsoft.com/office/officeart/2005/8/layout/target3"/>
    <dgm:cxn modelId="{449B4D1C-E871-4B06-B279-5A826EF44C6E}" type="presParOf" srcId="{69EA33DC-BB3F-4103-9277-32007AD8D319}" destId="{0D2A62F4-AC34-4B91-8F88-B5EAAC4B34B3}" srcOrd="6" destOrd="0" presId="urn:microsoft.com/office/officeart/2005/8/layout/target3"/>
    <dgm:cxn modelId="{57F392CE-2AC2-4258-9BA0-2F50F8D546C5}" type="presParOf" srcId="{69EA33DC-BB3F-4103-9277-32007AD8D319}" destId="{587828C8-3669-4623-B98A-9FA8EFD38B78}" srcOrd="7" destOrd="0" presId="urn:microsoft.com/office/officeart/2005/8/layout/target3"/>
    <dgm:cxn modelId="{3918B334-BC10-460B-9FAA-9947BC0AE2D3}" type="presParOf" srcId="{69EA33DC-BB3F-4103-9277-32007AD8D319}" destId="{42B2CC2B-AC93-4F32-856F-5749A10A0496}" srcOrd="8" destOrd="0" presId="urn:microsoft.com/office/officeart/2005/8/layout/target3"/>
    <dgm:cxn modelId="{E2AAFE56-8500-4805-A94A-CB2EBC338295}" type="presOf" srcId="{3E091979-B88E-4343-9752-325F826D706B}" destId="{42B2CC2B-AC93-4F32-856F-5749A10A0496}" srcOrd="0" destOrd="0" presId="urn:microsoft.com/office/officeart/2005/8/layout/target3"/>
    <dgm:cxn modelId="{4C313C29-338C-4BC1-ABDB-BDF98A26CBDD}" type="presParOf" srcId="{69EA33DC-BB3F-4103-9277-32007AD8D319}" destId="{FAADA8D6-64A4-4522-8CEB-7359B52194D0}" srcOrd="9" destOrd="0" presId="urn:microsoft.com/office/officeart/2005/8/layout/target3"/>
    <dgm:cxn modelId="{5A1F7854-FAA1-40AE-B328-75DCFE18FB5D}" type="presOf" srcId="{03EF60EB-67F8-40C1-A21A-0448A4CACB17}" destId="{FAADA8D6-64A4-4522-8CEB-7359B52194D0}" srcOrd="1" destOrd="0" presId="urn:microsoft.com/office/officeart/2005/8/layout/target3"/>
    <dgm:cxn modelId="{9CAC7AB8-2612-43F7-B538-EB4BC8E7FAD9}" type="presParOf" srcId="{69EA33DC-BB3F-4103-9277-32007AD8D319}" destId="{7DD4C82F-BC93-4633-AEBC-61C3B21606A8}" srcOrd="10" destOrd="0" presId="urn:microsoft.com/office/officeart/2005/8/layout/target3"/>
    <dgm:cxn modelId="{1B5CB45A-72E3-40ED-B2F8-3299477E3169}" type="presOf" srcId="{EE483EDE-E4FC-40A4-8F29-9C92CE4895B1}" destId="{7DD4C82F-BC93-4633-AEBC-61C3B21606A8}" srcOrd="1" destOrd="0" presId="urn:microsoft.com/office/officeart/2005/8/layout/target3"/>
    <dgm:cxn modelId="{3967A91F-9758-4B63-AE7F-3BB56B48C1DB}" type="presParOf" srcId="{69EA33DC-BB3F-4103-9277-32007AD8D319}" destId="{D9466C23-26FA-4C20-9D32-73ACA5D8FB03}" srcOrd="11" destOrd="0" presId="urn:microsoft.com/office/officeart/2005/8/layout/target3"/>
    <dgm:cxn modelId="{E9CCA501-B433-4818-9936-B4F1789E9D3B}" type="presOf" srcId="{3E091979-B88E-4343-9752-325F826D706B}" destId="{D9466C23-26FA-4C20-9D32-73ACA5D8FB03}" srcOrd="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3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A0FCE6C4-6B37-4A87-8E14-E5FECA38029A}" type="doc">
      <dgm:prSet loTypeId="urn:microsoft.com/office/officeart/2005/8/layout/target3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1B6FADDE-7D47-46CA-805D-B219DD693ABD}" type="parTrans" cxnId="{6AC4F00D-88E5-4BFD-841D-42579DC3668C}">
      <dgm:prSet/>
      <dgm:spPr/>
      <dgm:t>
        <a:bodyPr/>
        <a:lstStyle/>
        <a:p>
          <a:endParaRPr lang="zh-CN" altLang="en-US"/>
        </a:p>
      </dgm:t>
    </dgm:pt>
    <dgm:pt modelId="{22C84892-D6C1-4507-AC20-E5650A43F6A9}">
      <dgm:prSet phldrT="[文本]"/>
      <dgm:spPr/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土地王有</a:t>
          </a:r>
          <a:endParaRPr lang="zh-CN" altLang="en-US"/>
        </a:p>
      </dgm:t>
    </dgm:pt>
    <dgm:pt modelId="{A74FC572-43AA-415A-B80E-6E53281297C4}" type="sibTrans" cxnId="{6AC4F00D-88E5-4BFD-841D-42579DC3668C}">
      <dgm:prSet/>
      <dgm:spPr/>
      <dgm:t>
        <a:bodyPr/>
        <a:lstStyle/>
        <a:p>
          <a:endParaRPr lang="zh-CN" altLang="en-US"/>
        </a:p>
      </dgm:t>
    </dgm:pt>
    <dgm:pt modelId="{21FECFED-0301-4A9A-B6EA-9CF6D51FA1B0}" type="parTrans" cxnId="{9F2BFD64-FCAD-48CA-9EB1-1E46068771DB}">
      <dgm:prSet/>
      <dgm:spPr/>
      <dgm:t>
        <a:bodyPr/>
        <a:lstStyle/>
        <a:p>
          <a:endParaRPr lang="zh-CN" altLang="en-US"/>
        </a:p>
      </dgm:t>
    </dgm:pt>
    <dgm:pt modelId="{DC4BB222-C3B1-4E47-B62A-C27ED6A69507}">
      <dgm:prSet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创定贡赋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462AD343-8839-41F2-A980-BE0E97A60467}" type="sibTrans" cxnId="{9F2BFD64-FCAD-48CA-9EB1-1E46068771DB}">
      <dgm:prSet/>
      <dgm:spPr/>
      <dgm:t>
        <a:bodyPr/>
        <a:lstStyle/>
        <a:p>
          <a:endParaRPr lang="zh-CN" altLang="en-US"/>
        </a:p>
      </dgm:t>
    </dgm:pt>
    <dgm:pt modelId="{3A362A14-C395-43C2-BA73-1620242D0F7B}" type="parTrans" cxnId="{F4BD13C9-6FA4-406E-B4D1-63108708C6C8}">
      <dgm:prSet/>
      <dgm:spPr/>
      <dgm:t>
        <a:bodyPr/>
        <a:lstStyle/>
        <a:p>
          <a:endParaRPr lang="zh-CN" altLang="en-US"/>
        </a:p>
      </dgm:t>
    </dgm:pt>
    <dgm:pt modelId="{7EBF7EF9-97DF-4D58-A58A-773A7599250E}">
      <dgm:prSet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分田制禄与井田制赋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4CDBCE5-7ED2-4874-97AE-31FAC3F5FA8F}" type="sibTrans" cxnId="{F4BD13C9-6FA4-406E-B4D1-63108708C6C8}">
      <dgm:prSet/>
      <dgm:spPr/>
      <dgm:t>
        <a:bodyPr/>
        <a:lstStyle/>
        <a:p>
          <a:endParaRPr lang="zh-CN" altLang="en-US"/>
        </a:p>
      </dgm:t>
    </dgm:pt>
    <dgm:pt modelId="{281F37EB-04B0-4235-A3B0-390B9B3542C1}" type="parTrans" cxnId="{42A49777-B3B5-42E1-B6D0-96C4E04856F8}">
      <dgm:prSet/>
      <dgm:spPr/>
      <dgm:t>
        <a:bodyPr/>
        <a:lstStyle/>
        <a:p>
          <a:endParaRPr lang="zh-CN" altLang="en-US"/>
        </a:p>
      </dgm:t>
    </dgm:pt>
    <dgm:pt modelId="{93C39D0C-70AD-4924-996A-0547C1F11C22}">
      <dgm:prSet/>
      <dgm:spPr/>
      <dgm:t>
        <a:bodyPr/>
        <a:lstStyle/>
        <a:p>
          <a:r>
            <a:rPr lang="zh-CN" altLang="zh-CN" smtClean="0">
              <a:latin typeface="微软雅黑" panose="020b0503020204020204" pitchFamily="34" charset="-122"/>
              <a:ea typeface="微软雅黑" panose="020b0503020204020204" pitchFamily="34" charset="-122"/>
            </a:rPr>
            <a:t>公私不分与分权财政</a:t>
          </a:r>
          <a:endParaRPr lang="zh-CN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5BB11DC4-13F1-4E2F-9780-D5EDF8F1C686}" type="sibTrans" cxnId="{42A49777-B3B5-42E1-B6D0-96C4E04856F8}">
      <dgm:prSet/>
      <dgm:spPr/>
      <dgm:t>
        <a:bodyPr/>
        <a:lstStyle/>
        <a:p>
          <a:endParaRPr lang="zh-CN" altLang="en-US"/>
        </a:p>
      </dgm:t>
    </dgm:pt>
    <dgm:pt modelId="{8FE51FBD-231B-4171-B2E1-6DADDCAB79A4}" type="pres">
      <dgm:prSet presAssocID="{A0FCE6C4-6B37-4A87-8E14-E5FECA38029A}" presName="Name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D709C73-F028-4F2B-9B67-6F92D64D541C}" type="pres">
      <dgm:prSet presAssocID="{22C84892-D6C1-4507-AC20-E5650A43F6A9}" presName="circle1" presStyleLbl="node1" presStyleCnt="4"/>
      <dgm:spPr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CE1BC185-82DB-40FF-8204-43471B7F7194}" type="pres">
      <dgm:prSet presAssocID="{22C84892-D6C1-4507-AC20-E5650A43F6A9}" presName="space"/>
      <dgm:spPr/>
      <dgm:t>
        <a:bodyPr/>
        <a:lstStyle/>
        <a:p/>
      </dgm:t>
    </dgm:pt>
    <dgm:pt modelId="{35CA011C-73B7-42A8-9CC9-245ACAED6663}" type="pres">
      <dgm:prSet presAssocID="{22C84892-D6C1-4507-AC20-E5650A43F6A9}" presName="rect1" presStyleLbl="alignAcc1" presStyleCnt="4"/>
      <dgm:spPr/>
      <dgm:t>
        <a:bodyPr/>
        <a:lstStyle/>
        <a:p>
          <a:endParaRPr lang="en-US"/>
        </a:p>
      </dgm:t>
    </dgm:pt>
    <dgm:pt modelId="{6555EB2F-0693-4289-9F10-CC5082C36600}" type="pres">
      <dgm:prSet presAssocID="{DC4BB222-C3B1-4E47-B62A-C27ED6A69507}" presName="vertSpace2" presStyleLbl="node1" presStyleIdx="1" presStyleCnt="4"/>
      <dgm:spPr/>
      <dgm:t>
        <a:bodyPr/>
        <a:lstStyle/>
        <a:p/>
      </dgm:t>
    </dgm:pt>
    <dgm:pt modelId="{73237317-3104-49C1-A490-8D2CFC919E78}" type="pres">
      <dgm:prSet presAssocID="{DC4BB222-C3B1-4E47-B62A-C27ED6A69507}" presName="circle2" presStyleLbl="node1" presStyleIdx="1" presStyleCnt="4"/>
      <dgm:spPr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D47D69AE-224D-4A66-9CAE-C3CDFFD4E10F}" type="pres">
      <dgm:prSet presAssocID="{DC4BB222-C3B1-4E47-B62A-C27ED6A69507}" presName="rect2" presStyleLbl="alignAcc1" presStyleIdx="1" presStyleCnt="4"/>
      <dgm:spPr/>
      <dgm:t>
        <a:bodyPr/>
        <a:lstStyle/>
        <a:p>
          <a:endParaRPr lang="en-US"/>
        </a:p>
      </dgm:t>
    </dgm:pt>
    <dgm:pt modelId="{EB382054-CB0D-4479-AC9B-11016CD721CD}" type="pres">
      <dgm:prSet presAssocID="{7EBF7EF9-97DF-4D58-A58A-773A7599250E}" presName="vertSpace3" presStyleLbl="node1" presStyleIdx="2" presStyleCnt="4"/>
      <dgm:spPr/>
      <dgm:t>
        <a:bodyPr/>
        <a:lstStyle/>
        <a:p/>
      </dgm:t>
    </dgm:pt>
    <dgm:pt modelId="{2F749CD5-8DA5-40F0-BA64-58DF33C59FB5}" type="pres">
      <dgm:prSet presAssocID="{7EBF7EF9-97DF-4D58-A58A-773A7599250E}" presName="circle3" presStyleLbl="node1" presStyleIdx="2" presStyleCnt="4"/>
      <dgm:spPr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CE8299D4-B325-4B15-9A5F-38C2D52F378A}" type="pres">
      <dgm:prSet presAssocID="{7EBF7EF9-97DF-4D58-A58A-773A7599250E}" presName="rect3" presStyleLbl="alignAcc1" presStyleIdx="2" presStyleCnt="4"/>
      <dgm:spPr/>
      <dgm:t>
        <a:bodyPr/>
        <a:lstStyle/>
        <a:p>
          <a:endParaRPr lang="en-US"/>
        </a:p>
      </dgm:t>
    </dgm:pt>
    <dgm:pt modelId="{9F5A1487-C654-4688-9A5A-4578C0FF9995}" type="pres">
      <dgm:prSet presAssocID="{93C39D0C-70AD-4924-996A-0547C1F11C22}" presName="vertSpace4" presStyleLbl="node1" presStyleIdx="3" presStyleCnt="4"/>
      <dgm:spPr/>
      <dgm:t>
        <a:bodyPr/>
        <a:lstStyle/>
        <a:p/>
      </dgm:t>
    </dgm:pt>
    <dgm:pt modelId="{FA2F5622-8000-42B7-9100-D1D9565AC978}" type="pres">
      <dgm:prSet presAssocID="{93C39D0C-70AD-4924-996A-0547C1F11C22}" presName="circle4" presStyleLbl="node1" presStyleIdx="3" presStyleCnt="4"/>
      <dgm:spPr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/>
      </dgm:t>
    </dgm:pt>
    <dgm:pt modelId="{82962E21-1D2C-4827-A095-E3282DA29F5B}" type="pres">
      <dgm:prSet presAssocID="{93C39D0C-70AD-4924-996A-0547C1F11C22}" presName="rect4" presStyleLbl="alignAcc1" presStyleIdx="3" presStyleCnt="4"/>
      <dgm:spPr/>
      <dgm:t>
        <a:bodyPr/>
        <a:lstStyle/>
        <a:p>
          <a:endParaRPr lang="en-US"/>
        </a:p>
      </dgm:t>
    </dgm:pt>
    <dgm:pt modelId="{FA22621E-F902-4383-9301-98109EAC624A}" type="pres">
      <dgm:prSet presAssocID="{22C84892-D6C1-4507-AC20-E5650A43F6A9}" presName="rect1ParTxNoCh" presStyleLbl="alignAcc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F73029-9A8D-4321-B66F-3E687688B459}" type="pres">
      <dgm:prSet presAssocID="{DC4BB222-C3B1-4E47-B62A-C27ED6A69507}" presName="rect2ParTxNoCh" presStyleLbl="alignAcc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DEED5F-FDA8-47FB-A82B-3A57D54E2B10}" type="pres">
      <dgm:prSet presAssocID="{7EBF7EF9-97DF-4D58-A58A-773A7599250E}" presName="rect3ParTxNoCh" presStyleLbl="alignAcc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B7AA51-A759-47F6-B396-1BE581B314C7}" type="pres">
      <dgm:prSet presAssocID="{93C39D0C-70AD-4924-996A-0547C1F11C22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AC4F00D-88E5-4BFD-841D-42579DC3668C}" srcId="{A0FCE6C4-6B37-4A87-8E14-E5FECA38029A}" destId="{22C84892-D6C1-4507-AC20-E5650A43F6A9}" srcOrd="0" destOrd="0" parTransId="{1B6FADDE-7D47-46CA-805D-B219DD693ABD}" sibTransId="{A74FC572-43AA-415A-B80E-6E53281297C4}"/>
    <dgm:cxn modelId="{9F2BFD64-FCAD-48CA-9EB1-1E46068771DB}" srcId="{A0FCE6C4-6B37-4A87-8E14-E5FECA38029A}" destId="{DC4BB222-C3B1-4E47-B62A-C27ED6A69507}" srcOrd="1" destOrd="0" parTransId="{21FECFED-0301-4A9A-B6EA-9CF6D51FA1B0}" sibTransId="{462AD343-8839-41F2-A980-BE0E97A60467}"/>
    <dgm:cxn modelId="{F4BD13C9-6FA4-406E-B4D1-63108708C6C8}" srcId="{A0FCE6C4-6B37-4A87-8E14-E5FECA38029A}" destId="{7EBF7EF9-97DF-4D58-A58A-773A7599250E}" srcOrd="2" destOrd="0" parTransId="{3A362A14-C395-43C2-BA73-1620242D0F7B}" sibTransId="{54CDBCE5-7ED2-4874-97AE-31FAC3F5FA8F}"/>
    <dgm:cxn modelId="{42A49777-B3B5-42E1-B6D0-96C4E04856F8}" srcId="{A0FCE6C4-6B37-4A87-8E14-E5FECA38029A}" destId="{93C39D0C-70AD-4924-996A-0547C1F11C22}" srcOrd="3" destOrd="0" parTransId="{281F37EB-04B0-4235-A3B0-390B9B3542C1}" sibTransId="{5BB11DC4-13F1-4E2F-9780-D5EDF8F1C686}"/>
    <dgm:cxn modelId="{E8C205A0-DE79-4267-BCEE-E2307E06C8A7}" type="presOf" srcId="{A0FCE6C4-6B37-4A87-8E14-E5FECA38029A}" destId="{8FE51FBD-231B-4171-B2E1-6DADDCAB79A4}" srcOrd="0" destOrd="0" presId="urn:microsoft.com/office/officeart/2005/8/layout/target3"/>
    <dgm:cxn modelId="{8DB4974C-96D3-41C8-BDCD-82DA1568BC8B}" type="presParOf" srcId="{8FE51FBD-231B-4171-B2E1-6DADDCAB79A4}" destId="{DD709C73-F028-4F2B-9B67-6F92D64D541C}" srcOrd="0" destOrd="0" presId="urn:microsoft.com/office/officeart/2005/8/layout/target3"/>
    <dgm:cxn modelId="{0E5E2F86-B9B8-413C-B4D4-7C01177BAE04}" type="presParOf" srcId="{8FE51FBD-231B-4171-B2E1-6DADDCAB79A4}" destId="{CE1BC185-82DB-40FF-8204-43471B7F7194}" srcOrd="1" destOrd="0" presId="urn:microsoft.com/office/officeart/2005/8/layout/target3"/>
    <dgm:cxn modelId="{48F1116C-D033-45AD-9B05-68E690BD9500}" type="presParOf" srcId="{8FE51FBD-231B-4171-B2E1-6DADDCAB79A4}" destId="{35CA011C-73B7-42A8-9CC9-245ACAED6663}" srcOrd="2" destOrd="0" presId="urn:microsoft.com/office/officeart/2005/8/layout/target3"/>
    <dgm:cxn modelId="{EF73190A-CFDE-4B5A-986C-B3BC977B0AD7}" type="presOf" srcId="{22C84892-D6C1-4507-AC20-E5650A43F6A9}" destId="{35CA011C-73B7-42A8-9CC9-245ACAED6663}" srcOrd="0" destOrd="0" presId="urn:microsoft.com/office/officeart/2005/8/layout/target3"/>
    <dgm:cxn modelId="{142E0C65-18AA-4CDB-A84C-88416FFA3099}" type="presParOf" srcId="{8FE51FBD-231B-4171-B2E1-6DADDCAB79A4}" destId="{6555EB2F-0693-4289-9F10-CC5082C36600}" srcOrd="3" destOrd="0" presId="urn:microsoft.com/office/officeart/2005/8/layout/target3"/>
    <dgm:cxn modelId="{8CDA1257-B327-4FD2-8197-073DF805B0F5}" type="presParOf" srcId="{8FE51FBD-231B-4171-B2E1-6DADDCAB79A4}" destId="{73237317-3104-49C1-A490-8D2CFC919E78}" srcOrd="4" destOrd="0" presId="urn:microsoft.com/office/officeart/2005/8/layout/target3"/>
    <dgm:cxn modelId="{3D25BB83-09B4-4B45-AF53-1E0E0991A64B}" type="presParOf" srcId="{8FE51FBD-231B-4171-B2E1-6DADDCAB79A4}" destId="{D47D69AE-224D-4A66-9CAE-C3CDFFD4E10F}" srcOrd="5" destOrd="0" presId="urn:microsoft.com/office/officeart/2005/8/layout/target3"/>
    <dgm:cxn modelId="{2B2E00A2-37A9-4139-85CC-A991B8E0C79C}" type="presOf" srcId="{DC4BB222-C3B1-4E47-B62A-C27ED6A69507}" destId="{D47D69AE-224D-4A66-9CAE-C3CDFFD4E10F}" srcOrd="0" destOrd="0" presId="urn:microsoft.com/office/officeart/2005/8/layout/target3"/>
    <dgm:cxn modelId="{11A78716-CEA3-492F-81D1-29A7FF81C1E3}" type="presParOf" srcId="{8FE51FBD-231B-4171-B2E1-6DADDCAB79A4}" destId="{EB382054-CB0D-4479-AC9B-11016CD721CD}" srcOrd="6" destOrd="0" presId="urn:microsoft.com/office/officeart/2005/8/layout/target3"/>
    <dgm:cxn modelId="{920EAF2B-1DBC-4376-9BA8-07CAAE1CCCA1}" type="presParOf" srcId="{8FE51FBD-231B-4171-B2E1-6DADDCAB79A4}" destId="{2F749CD5-8DA5-40F0-BA64-58DF33C59FB5}" srcOrd="7" destOrd="0" presId="urn:microsoft.com/office/officeart/2005/8/layout/target3"/>
    <dgm:cxn modelId="{932782B4-5AA1-40EE-A7F4-FF489E533999}" type="presParOf" srcId="{8FE51FBD-231B-4171-B2E1-6DADDCAB79A4}" destId="{CE8299D4-B325-4B15-9A5F-38C2D52F378A}" srcOrd="8" destOrd="0" presId="urn:microsoft.com/office/officeart/2005/8/layout/target3"/>
    <dgm:cxn modelId="{B685FC84-7373-405A-924B-DFA8D36786D0}" type="presOf" srcId="{7EBF7EF9-97DF-4D58-A58A-773A7599250E}" destId="{CE8299D4-B325-4B15-9A5F-38C2D52F378A}" srcOrd="0" destOrd="0" presId="urn:microsoft.com/office/officeart/2005/8/layout/target3"/>
    <dgm:cxn modelId="{CCC37FE1-5CE8-4947-AF90-EF80F5B29A9D}" type="presParOf" srcId="{8FE51FBD-231B-4171-B2E1-6DADDCAB79A4}" destId="{9F5A1487-C654-4688-9A5A-4578C0FF9995}" srcOrd="9" destOrd="0" presId="urn:microsoft.com/office/officeart/2005/8/layout/target3"/>
    <dgm:cxn modelId="{FCD81416-E9F4-44EA-A112-CE1042E4B6BB}" type="presParOf" srcId="{8FE51FBD-231B-4171-B2E1-6DADDCAB79A4}" destId="{FA2F5622-8000-42B7-9100-D1D9565AC978}" srcOrd="10" destOrd="0" presId="urn:microsoft.com/office/officeart/2005/8/layout/target3"/>
    <dgm:cxn modelId="{366DC228-2483-4F96-B1EB-D2FBCA5CB207}" type="presParOf" srcId="{8FE51FBD-231B-4171-B2E1-6DADDCAB79A4}" destId="{82962E21-1D2C-4827-A095-E3282DA29F5B}" srcOrd="11" destOrd="0" presId="urn:microsoft.com/office/officeart/2005/8/layout/target3"/>
    <dgm:cxn modelId="{8A8D4994-061B-4509-9D30-32B2F5890A1F}" type="presOf" srcId="{93C39D0C-70AD-4924-996A-0547C1F11C22}" destId="{82962E21-1D2C-4827-A095-E3282DA29F5B}" srcOrd="0" destOrd="0" presId="urn:microsoft.com/office/officeart/2005/8/layout/target3"/>
    <dgm:cxn modelId="{2296F467-8098-40C0-B4B3-DD800A8DA299}" type="presParOf" srcId="{8FE51FBD-231B-4171-B2E1-6DADDCAB79A4}" destId="{FA22621E-F902-4383-9301-98109EAC624A}" srcOrd="12" destOrd="0" presId="urn:microsoft.com/office/officeart/2005/8/layout/target3"/>
    <dgm:cxn modelId="{CE8EB574-A31F-4F38-AF37-EEBE1564BA88}" type="presOf" srcId="{22C84892-D6C1-4507-AC20-E5650A43F6A9}" destId="{FA22621E-F902-4383-9301-98109EAC624A}" srcOrd="1" destOrd="0" presId="urn:microsoft.com/office/officeart/2005/8/layout/target3"/>
    <dgm:cxn modelId="{12798983-E599-4C50-8E18-F35DE3DFF0A8}" type="presParOf" srcId="{8FE51FBD-231B-4171-B2E1-6DADDCAB79A4}" destId="{2FF73029-9A8D-4321-B66F-3E687688B459}" srcOrd="13" destOrd="0" presId="urn:microsoft.com/office/officeart/2005/8/layout/target3"/>
    <dgm:cxn modelId="{E7887CA4-CABE-4763-A776-4583B43E8F55}" type="presOf" srcId="{DC4BB222-C3B1-4E47-B62A-C27ED6A69507}" destId="{2FF73029-9A8D-4321-B66F-3E687688B459}" srcOrd="1" destOrd="0" presId="urn:microsoft.com/office/officeart/2005/8/layout/target3"/>
    <dgm:cxn modelId="{1B662ED2-5250-491B-A81D-6870BDF15BB3}" type="presParOf" srcId="{8FE51FBD-231B-4171-B2E1-6DADDCAB79A4}" destId="{D9DEED5F-FDA8-47FB-A82B-3A57D54E2B10}" srcOrd="14" destOrd="0" presId="urn:microsoft.com/office/officeart/2005/8/layout/target3"/>
    <dgm:cxn modelId="{25575B4C-0E75-4DF7-9457-7766B159028B}" type="presOf" srcId="{7EBF7EF9-97DF-4D58-A58A-773A7599250E}" destId="{D9DEED5F-FDA8-47FB-A82B-3A57D54E2B10}" srcOrd="1" destOrd="0" presId="urn:microsoft.com/office/officeart/2005/8/layout/target3"/>
    <dgm:cxn modelId="{B27571E3-1241-48D5-A84F-BAD4B4A382D0}" type="presParOf" srcId="{8FE51FBD-231B-4171-B2E1-6DADDCAB79A4}" destId="{EAB7AA51-A759-47F6-B396-1BE581B314C7}" srcOrd="15" destOrd="0" presId="urn:microsoft.com/office/officeart/2005/8/layout/target3"/>
    <dgm:cxn modelId="{A5258E40-3514-4775-BF67-08211C11C308}" type="presOf" srcId="{93C39D0C-70AD-4924-996A-0547C1F11C22}" destId="{EAB7AA51-A759-47F6-B396-1BE581B314C7}" srcOrd="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4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5B07D9EB-480B-4609-B924-7A3B20154D61}" type="doc">
      <dgm:prSet loTypeId="urn:microsoft.com/office/officeart/2005/8/layout/pyramid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zh-CN" altLang="en-US"/>
        </a:p>
      </dgm:t>
    </dgm:pt>
    <dgm:pt modelId="{81B105CA-93AE-4DDE-8FF5-4A734820E420}" type="parTrans" cxnId="{06D21660-38FF-4C29-B774-1FC0DFFDDA98}">
      <dgm:prSet/>
      <dgm:spPr/>
      <dgm:t>
        <a:bodyPr/>
        <a:lstStyle/>
        <a:p>
          <a:endParaRPr lang="zh-CN" altLang="en-US"/>
        </a:p>
      </dgm:t>
    </dgm:pt>
    <dgm:pt modelId="{2055E949-F4C3-4C1C-A0CA-8FEF31BA06EB}">
      <dgm:prSet phldrT="[文本]"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一、田制</a:t>
          </a:r>
          <a:endParaRPr lang="zh-CN" altLang="en-US"/>
        </a:p>
      </dgm:t>
    </dgm:pt>
    <dgm:pt modelId="{5E475DE6-8308-49FB-9013-894AB35688C5}" type="sibTrans" cxnId="{06D21660-38FF-4C29-B774-1FC0DFFDDA98}">
      <dgm:prSet/>
      <dgm:spPr/>
      <dgm:t>
        <a:bodyPr/>
        <a:lstStyle/>
        <a:p>
          <a:endParaRPr lang="zh-CN" altLang="en-US"/>
        </a:p>
      </dgm:t>
    </dgm:pt>
    <dgm:pt modelId="{C39BFC6A-E5AA-4CCC-96B3-BBEDE19CF324}" type="parTrans" cxnId="{89116213-1F81-4712-BAF9-BF60AAD42944}">
      <dgm:prSet/>
      <dgm:spPr/>
      <dgm:t>
        <a:bodyPr/>
        <a:lstStyle/>
        <a:p>
          <a:endParaRPr lang="zh-CN" altLang="en-US"/>
        </a:p>
      </dgm:t>
    </dgm:pt>
    <dgm:pt modelId="{CFB6E215-A88E-4363-A663-93AE67220083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二、贡纳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00D78366-A5B1-4AC6-815D-2435419236B0}" type="sibTrans" cxnId="{89116213-1F81-4712-BAF9-BF60AAD42944}">
      <dgm:prSet/>
      <dgm:spPr/>
      <dgm:t>
        <a:bodyPr/>
        <a:lstStyle/>
        <a:p>
          <a:endParaRPr lang="zh-CN" altLang="en-US"/>
        </a:p>
      </dgm:t>
    </dgm:pt>
    <dgm:pt modelId="{586BA5B5-2931-4A77-8765-A721B84615CF}" type="parTrans" cxnId="{B546FA79-4917-42D7-9536-A5CB39ECF12C}">
      <dgm:prSet/>
      <dgm:spPr/>
      <dgm:t>
        <a:bodyPr/>
        <a:lstStyle/>
        <a:p>
          <a:endParaRPr lang="zh-CN" altLang="en-US"/>
        </a:p>
      </dgm:t>
    </dgm:pt>
    <dgm:pt modelId="{D1063ADF-5EAA-4937-B7E6-ACA4752ADD97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三、田赋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A211D8FF-BCBB-486F-B029-17BE13083C6C}" type="sibTrans" cxnId="{B546FA79-4917-42D7-9536-A5CB39ECF12C}">
      <dgm:prSet/>
      <dgm:spPr/>
      <dgm:t>
        <a:bodyPr/>
        <a:lstStyle/>
        <a:p>
          <a:endParaRPr lang="zh-CN" altLang="en-US"/>
        </a:p>
      </dgm:t>
    </dgm:pt>
    <dgm:pt modelId="{F73B2B8C-C7F3-4B12-ABCB-989BAA5F92E1}" type="parTrans" cxnId="{5B69C758-8895-4653-8FFF-E49CBFCA6E25}">
      <dgm:prSet/>
      <dgm:spPr/>
      <dgm:t>
        <a:bodyPr/>
        <a:lstStyle/>
        <a:p>
          <a:endParaRPr lang="zh-CN" altLang="en-US"/>
        </a:p>
      </dgm:t>
    </dgm:pt>
    <dgm:pt modelId="{95DC2B89-0D3D-4248-807C-F7B87C9509F5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四、军赋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0F82129-A8B5-4F64-9EDD-A61232718BD5}" type="sibTrans" cxnId="{5B69C758-8895-4653-8FFF-E49CBFCA6E25}">
      <dgm:prSet/>
      <dgm:spPr/>
      <dgm:t>
        <a:bodyPr/>
        <a:lstStyle/>
        <a:p>
          <a:endParaRPr lang="zh-CN" altLang="en-US"/>
        </a:p>
      </dgm:t>
    </dgm:pt>
    <dgm:pt modelId="{2EC2B84C-3690-4C91-9FE9-23F5651D06E3}" type="parTrans" cxnId="{E68DF074-2895-4B85-AE1E-1429D3FBA2D9}">
      <dgm:prSet/>
      <dgm:spPr/>
      <dgm:t>
        <a:bodyPr/>
        <a:lstStyle/>
        <a:p>
          <a:endParaRPr lang="zh-CN" altLang="en-US"/>
        </a:p>
      </dgm:t>
    </dgm:pt>
    <dgm:pt modelId="{F4EBD0A7-3879-48CE-941B-9D288BA04107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五、徭役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74A28A4F-C0FC-4583-80AE-36620F6ED630}" type="sibTrans" cxnId="{E68DF074-2895-4B85-AE1E-1429D3FBA2D9}">
      <dgm:prSet/>
      <dgm:spPr/>
      <dgm:t>
        <a:bodyPr/>
        <a:lstStyle/>
        <a:p>
          <a:endParaRPr lang="zh-CN" altLang="en-US"/>
        </a:p>
      </dgm:t>
    </dgm:pt>
    <dgm:pt modelId="{007A6334-60F7-4AD3-842F-03948F5554C1}" type="parTrans" cxnId="{AB9CFA73-4EAE-4986-AC65-D8A5A5FD306F}">
      <dgm:prSet/>
      <dgm:spPr/>
      <dgm:t>
        <a:bodyPr/>
        <a:lstStyle/>
        <a:p>
          <a:endParaRPr lang="zh-CN" altLang="en-US"/>
        </a:p>
      </dgm:t>
    </dgm:pt>
    <dgm:pt modelId="{324F1E5E-6E89-4B9D-843C-9F1A745CB06A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六、工商杂税</a:t>
          </a:r>
          <a:endParaRPr lang="en-US" altLang="zh-CN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687E515C-9B07-4AA8-B1BA-5C3C8378BD16}" type="sibTrans" cxnId="{AB9CFA73-4EAE-4986-AC65-D8A5A5FD306F}">
      <dgm:prSet/>
      <dgm:spPr/>
      <dgm:t>
        <a:bodyPr/>
        <a:lstStyle/>
        <a:p>
          <a:endParaRPr lang="zh-CN" altLang="en-US"/>
        </a:p>
      </dgm:t>
    </dgm:pt>
    <dgm:pt modelId="{1B5DDDBA-E61B-431F-9D44-940C380D4C72}" type="parTrans" cxnId="{E8C8759E-AFE8-4652-AF7E-B4E667BBF829}">
      <dgm:prSet/>
      <dgm:spPr/>
      <dgm:t>
        <a:bodyPr/>
        <a:lstStyle/>
        <a:p>
          <a:endParaRPr lang="zh-CN" altLang="en-US"/>
        </a:p>
      </dgm:t>
    </dgm:pt>
    <dgm:pt modelId="{F8D2B505-4704-4C14-A3CA-BA34A1F5B2B9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</dgm:spPr>
      <dgm:t>
        <a:bodyPr/>
        <a:lstStyle/>
        <a:p>
          <a:r>
            <a:rPr lang="zh-CN" altLang="en-US" smtClean="0">
              <a:latin typeface="微软雅黑" panose="020b0503020204020204" pitchFamily="34" charset="-122"/>
              <a:ea typeface="微软雅黑" panose="020b0503020204020204" pitchFamily="34" charset="-122"/>
            </a:rPr>
            <a:t>七、官营经济收入</a:t>
          </a:r>
          <a:endParaRPr lang="zh-CN" altLang="en-US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0EDB4542-BBF7-4D90-B9DA-D921A12D6AE2}" type="sibTrans" cxnId="{E8C8759E-AFE8-4652-AF7E-B4E667BBF829}">
      <dgm:prSet/>
      <dgm:spPr/>
      <dgm:t>
        <a:bodyPr/>
        <a:lstStyle/>
        <a:p>
          <a:endParaRPr lang="zh-CN" altLang="en-US"/>
        </a:p>
      </dgm:t>
    </dgm:pt>
    <dgm:pt modelId="{AC3AEF6C-A940-4285-AB4F-06FD8103092F}" type="pres">
      <dgm:prSet presAssocID="{5B07D9EB-480B-4609-B924-7A3B20154D61}" presName="compositeShape">
        <dgm:presLayoutVars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4D8E5535-C39C-483D-9308-29241E547F3A}" type="pres">
      <dgm:prSet presAssocID="{5B07D9EB-480B-4609-B924-7A3B20154D61}" presName="pyramid" presStyleLbl="node1" presStyleCnt="1"/>
      <dgm:spPr/>
      <dgm:t>
        <a:bodyPr/>
        <a:lstStyle/>
        <a:p/>
      </dgm:t>
    </dgm:pt>
    <dgm:pt modelId="{05EDD3B7-BE95-472A-B662-9495F824E5D8}" type="pres">
      <dgm:prSet presAssocID="{5B07D9EB-480B-4609-B924-7A3B20154D61}" presName="theList"/>
      <dgm:spPr/>
      <dgm:t>
        <a:bodyPr/>
        <a:lstStyle/>
        <a:p/>
      </dgm:t>
    </dgm:pt>
    <dgm:pt modelId="{3CBAF1C5-8439-4878-A19B-3F557D35BB5E}" type="pres">
      <dgm:prSet presAssocID="{2055E949-F4C3-4C1C-A0CA-8FEF31BA06EB}" presName="aNode" presStyleLbl="fgAcc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D089D5-5B58-43FB-A578-35FC86AEDE20}" type="pres">
      <dgm:prSet presAssocID="{2055E949-F4C3-4C1C-A0CA-8FEF31BA06EB}" presName="aSpace"/>
      <dgm:spPr/>
      <dgm:t>
        <a:bodyPr/>
        <a:lstStyle/>
        <a:p/>
      </dgm:t>
    </dgm:pt>
    <dgm:pt modelId="{7E9EC80A-975F-4138-B7B7-388BB6182049}" type="pres">
      <dgm:prSet presAssocID="{CFB6E215-A88E-4363-A663-93AE67220083}" presName="aNode" presStyleLbl="fgAcc1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7AA6357-5B36-4A99-A6BD-B4CC75777B0E}" type="pres">
      <dgm:prSet presAssocID="{CFB6E215-A88E-4363-A663-93AE67220083}" presName="aSpace"/>
      <dgm:spPr/>
      <dgm:t>
        <a:bodyPr/>
        <a:lstStyle/>
        <a:p/>
      </dgm:t>
    </dgm:pt>
    <dgm:pt modelId="{62B8F04F-884F-42CE-A377-CBFD9E9FB301}" type="pres">
      <dgm:prSet presAssocID="{D1063ADF-5EAA-4937-B7E6-ACA4752ADD97}" presName="aNode" presStyleLbl="fgAcc1" presStyleIdx="2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ECA684-81A1-47C2-B4E7-AF99039C050E}" type="pres">
      <dgm:prSet presAssocID="{D1063ADF-5EAA-4937-B7E6-ACA4752ADD97}" presName="aSpace"/>
      <dgm:spPr/>
      <dgm:t>
        <a:bodyPr/>
        <a:lstStyle/>
        <a:p/>
      </dgm:t>
    </dgm:pt>
    <dgm:pt modelId="{8F26050F-77EB-4C8A-B8B1-CFDCF6E3B244}" type="pres">
      <dgm:prSet presAssocID="{95DC2B89-0D3D-4248-807C-F7B87C9509F5}" presName="aNode" presStyleLbl="fgAcc1" presStyleIdx="3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EB1BC8-48F0-4670-B1B3-E921DE7A6303}" type="pres">
      <dgm:prSet presAssocID="{95DC2B89-0D3D-4248-807C-F7B87C9509F5}" presName="aSpace"/>
      <dgm:spPr/>
      <dgm:t>
        <a:bodyPr/>
        <a:lstStyle/>
        <a:p/>
      </dgm:t>
    </dgm:pt>
    <dgm:pt modelId="{DDD17F11-CC8C-40BA-8667-5B500F5B8616}" type="pres">
      <dgm:prSet presAssocID="{F4EBD0A7-3879-48CE-941B-9D288BA04107}" presName="aNode" presStyleLbl="fgAcc1" presStyleIdx="4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58FECD-C2CC-4287-BCFE-9CA973AB81DD}" type="pres">
      <dgm:prSet presAssocID="{F4EBD0A7-3879-48CE-941B-9D288BA04107}" presName="aSpace"/>
      <dgm:spPr/>
      <dgm:t>
        <a:bodyPr/>
        <a:lstStyle/>
        <a:p/>
      </dgm:t>
    </dgm:pt>
    <dgm:pt modelId="{C994811B-2656-4E5B-B1E4-1E6E2515A5C8}" type="pres">
      <dgm:prSet presAssocID="{324F1E5E-6E89-4B9D-843C-9F1A745CB06A}" presName="aNode" presStyleLbl="fgAcc1" presStyleIdx="5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408E03-49EB-44CF-8A97-F6DD03553904}" type="pres">
      <dgm:prSet presAssocID="{324F1E5E-6E89-4B9D-843C-9F1A745CB06A}" presName="aSpace"/>
      <dgm:spPr/>
      <dgm:t>
        <a:bodyPr/>
        <a:lstStyle/>
        <a:p/>
      </dgm:t>
    </dgm:pt>
    <dgm:pt modelId="{0599FBC6-D561-4A76-87FE-511822898D41}" type="pres">
      <dgm:prSet presAssocID="{F8D2B505-4704-4C14-A3CA-BA34A1F5B2B9}" presName="aNode" presStyleLbl="fgAcc1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ACA7C6D-145D-4922-B39C-0AF44921B0F1}" type="pres">
      <dgm:prSet presAssocID="{F8D2B505-4704-4C14-A3CA-BA34A1F5B2B9}" presName="aSpace"/>
      <dgm:spPr/>
      <dgm:t>
        <a:bodyPr/>
        <a:lstStyle/>
        <a:p/>
      </dgm:t>
    </dgm:pt>
  </dgm:ptLst>
  <dgm:cxnLst>
    <dgm:cxn modelId="{06D21660-38FF-4C29-B774-1FC0DFFDDA98}" srcId="{5B07D9EB-480B-4609-B924-7A3B20154D61}" destId="{2055E949-F4C3-4C1C-A0CA-8FEF31BA06EB}" srcOrd="0" destOrd="0" parTransId="{81B105CA-93AE-4DDE-8FF5-4A734820E420}" sibTransId="{5E475DE6-8308-49FB-9013-894AB35688C5}"/>
    <dgm:cxn modelId="{89116213-1F81-4712-BAF9-BF60AAD42944}" srcId="{5B07D9EB-480B-4609-B924-7A3B20154D61}" destId="{CFB6E215-A88E-4363-A663-93AE67220083}" srcOrd="1" destOrd="0" parTransId="{C39BFC6A-E5AA-4CCC-96B3-BBEDE19CF324}" sibTransId="{00D78366-A5B1-4AC6-815D-2435419236B0}"/>
    <dgm:cxn modelId="{B546FA79-4917-42D7-9536-A5CB39ECF12C}" srcId="{5B07D9EB-480B-4609-B924-7A3B20154D61}" destId="{D1063ADF-5EAA-4937-B7E6-ACA4752ADD97}" srcOrd="2" destOrd="0" parTransId="{586BA5B5-2931-4A77-8765-A721B84615CF}" sibTransId="{A211D8FF-BCBB-486F-B029-17BE13083C6C}"/>
    <dgm:cxn modelId="{5B69C758-8895-4653-8FFF-E49CBFCA6E25}" srcId="{5B07D9EB-480B-4609-B924-7A3B20154D61}" destId="{95DC2B89-0D3D-4248-807C-F7B87C9509F5}" srcOrd="3" destOrd="0" parTransId="{F73B2B8C-C7F3-4B12-ABCB-989BAA5F92E1}" sibTransId="{60F82129-A8B5-4F64-9EDD-A61232718BD5}"/>
    <dgm:cxn modelId="{E68DF074-2895-4B85-AE1E-1429D3FBA2D9}" srcId="{5B07D9EB-480B-4609-B924-7A3B20154D61}" destId="{F4EBD0A7-3879-48CE-941B-9D288BA04107}" srcOrd="4" destOrd="0" parTransId="{2EC2B84C-3690-4C91-9FE9-23F5651D06E3}" sibTransId="{74A28A4F-C0FC-4583-80AE-36620F6ED630}"/>
    <dgm:cxn modelId="{AB9CFA73-4EAE-4986-AC65-D8A5A5FD306F}" srcId="{5B07D9EB-480B-4609-B924-7A3B20154D61}" destId="{324F1E5E-6E89-4B9D-843C-9F1A745CB06A}" srcOrd="5" destOrd="0" parTransId="{007A6334-60F7-4AD3-842F-03948F5554C1}" sibTransId="{687E515C-9B07-4AA8-B1BA-5C3C8378BD16}"/>
    <dgm:cxn modelId="{E8C8759E-AFE8-4652-AF7E-B4E667BBF829}" srcId="{5B07D9EB-480B-4609-B924-7A3B20154D61}" destId="{F8D2B505-4704-4C14-A3CA-BA34A1F5B2B9}" srcOrd="6" destOrd="0" parTransId="{1B5DDDBA-E61B-431F-9D44-940C380D4C72}" sibTransId="{0EDB4542-BBF7-4D90-B9DA-D921A12D6AE2}"/>
    <dgm:cxn modelId="{C6D5732D-DD7D-4978-9CA6-5CE947083EE2}" type="presOf" srcId="{5B07D9EB-480B-4609-B924-7A3B20154D61}" destId="{AC3AEF6C-A940-4285-AB4F-06FD8103092F}" srcOrd="0" destOrd="0" presId="urn:microsoft.com/office/officeart/2005/8/layout/pyramid2"/>
    <dgm:cxn modelId="{E387E804-4019-40E1-ABF4-694DA512AF38}" type="presParOf" srcId="{AC3AEF6C-A940-4285-AB4F-06FD8103092F}" destId="{4D8E5535-C39C-483D-9308-29241E547F3A}" srcOrd="0" destOrd="0" presId="urn:microsoft.com/office/officeart/2005/8/layout/pyramid2"/>
    <dgm:cxn modelId="{E946FC5A-F1EF-46F9-8041-D27AE0D2A231}" type="presParOf" srcId="{AC3AEF6C-A940-4285-AB4F-06FD8103092F}" destId="{05EDD3B7-BE95-472A-B662-9495F824E5D8}" srcOrd="1" destOrd="0" presId="urn:microsoft.com/office/officeart/2005/8/layout/pyramid2"/>
    <dgm:cxn modelId="{29A4A85B-474B-4878-B59E-6F0CC6519575}" type="presParOf" srcId="{05EDD3B7-BE95-472A-B662-9495F824E5D8}" destId="{3CBAF1C5-8439-4878-A19B-3F557D35BB5E}" srcOrd="0" destOrd="0" presId="urn:microsoft.com/office/officeart/2005/8/layout/pyramid2"/>
    <dgm:cxn modelId="{1ABC2B7C-661A-4B9A-9CD1-65EFB4255E4A}" type="presOf" srcId="{2055E949-F4C3-4C1C-A0CA-8FEF31BA06EB}" destId="{3CBAF1C5-8439-4878-A19B-3F557D35BB5E}" srcOrd="0" destOrd="0" presId="urn:microsoft.com/office/officeart/2005/8/layout/pyramid2"/>
    <dgm:cxn modelId="{7009F9F7-F40E-4699-8893-A2E43C3C5475}" type="presParOf" srcId="{05EDD3B7-BE95-472A-B662-9495F824E5D8}" destId="{F6D089D5-5B58-43FB-A578-35FC86AEDE20}" srcOrd="1" destOrd="0" presId="urn:microsoft.com/office/officeart/2005/8/layout/pyramid2"/>
    <dgm:cxn modelId="{3D21D1E7-B33D-45CA-8691-42E983BF2B02}" type="presParOf" srcId="{05EDD3B7-BE95-472A-B662-9495F824E5D8}" destId="{7E9EC80A-975F-4138-B7B7-388BB6182049}" srcOrd="2" destOrd="0" presId="urn:microsoft.com/office/officeart/2005/8/layout/pyramid2"/>
    <dgm:cxn modelId="{6189E018-DEEC-461C-9A50-94AB74119B7D}" type="presOf" srcId="{CFB6E215-A88E-4363-A663-93AE67220083}" destId="{7E9EC80A-975F-4138-B7B7-388BB6182049}" srcOrd="0" destOrd="0" presId="urn:microsoft.com/office/officeart/2005/8/layout/pyramid2"/>
    <dgm:cxn modelId="{F96DEFEE-578B-4E97-858D-768527F13917}" type="presParOf" srcId="{05EDD3B7-BE95-472A-B662-9495F824E5D8}" destId="{47AA6357-5B36-4A99-A6BD-B4CC75777B0E}" srcOrd="3" destOrd="0" presId="urn:microsoft.com/office/officeart/2005/8/layout/pyramid2"/>
    <dgm:cxn modelId="{1511E015-FE65-43E2-9D6E-564F0791F081}" type="presParOf" srcId="{05EDD3B7-BE95-472A-B662-9495F824E5D8}" destId="{62B8F04F-884F-42CE-A377-CBFD9E9FB301}" srcOrd="4" destOrd="0" presId="urn:microsoft.com/office/officeart/2005/8/layout/pyramid2"/>
    <dgm:cxn modelId="{6366CDC4-C743-46CE-9F88-19C0F573687B}" type="presOf" srcId="{D1063ADF-5EAA-4937-B7E6-ACA4752ADD97}" destId="{62B8F04F-884F-42CE-A377-CBFD9E9FB301}" srcOrd="0" destOrd="0" presId="urn:microsoft.com/office/officeart/2005/8/layout/pyramid2"/>
    <dgm:cxn modelId="{23705B2D-1A3D-4A8B-8AD4-64E5365A89E5}" type="presParOf" srcId="{05EDD3B7-BE95-472A-B662-9495F824E5D8}" destId="{EFECA684-81A1-47C2-B4E7-AF99039C050E}" srcOrd="5" destOrd="0" presId="urn:microsoft.com/office/officeart/2005/8/layout/pyramid2"/>
    <dgm:cxn modelId="{BA179890-5950-40BB-9DFD-DFB50D2573C5}" type="presParOf" srcId="{05EDD3B7-BE95-472A-B662-9495F824E5D8}" destId="{8F26050F-77EB-4C8A-B8B1-CFDCF6E3B244}" srcOrd="6" destOrd="0" presId="urn:microsoft.com/office/officeart/2005/8/layout/pyramid2"/>
    <dgm:cxn modelId="{DD9413D8-9AE3-42F5-B59F-8F2CA1B854BD}" type="presOf" srcId="{95DC2B89-0D3D-4248-807C-F7B87C9509F5}" destId="{8F26050F-77EB-4C8A-B8B1-CFDCF6E3B244}" srcOrd="0" destOrd="0" presId="urn:microsoft.com/office/officeart/2005/8/layout/pyramid2"/>
    <dgm:cxn modelId="{884EF8CB-ECD6-45A6-AFB2-BFA22A19CFA7}" type="presParOf" srcId="{05EDD3B7-BE95-472A-B662-9495F824E5D8}" destId="{5AEB1BC8-48F0-4670-B1B3-E921DE7A6303}" srcOrd="7" destOrd="0" presId="urn:microsoft.com/office/officeart/2005/8/layout/pyramid2"/>
    <dgm:cxn modelId="{7447AF10-20D1-49E5-A7BE-6A6EF57A2106}" type="presParOf" srcId="{05EDD3B7-BE95-472A-B662-9495F824E5D8}" destId="{DDD17F11-CC8C-40BA-8667-5B500F5B8616}" srcOrd="8" destOrd="0" presId="urn:microsoft.com/office/officeart/2005/8/layout/pyramid2"/>
    <dgm:cxn modelId="{620303C4-1016-4C37-837C-2BC134E4D858}" type="presOf" srcId="{F4EBD0A7-3879-48CE-941B-9D288BA04107}" destId="{DDD17F11-CC8C-40BA-8667-5B500F5B8616}" srcOrd="0" destOrd="0" presId="urn:microsoft.com/office/officeart/2005/8/layout/pyramid2"/>
    <dgm:cxn modelId="{BA8FE6D3-F5CD-4ED0-B995-459DCB51172F}" type="presParOf" srcId="{05EDD3B7-BE95-472A-B662-9495F824E5D8}" destId="{B958FECD-C2CC-4287-BCFE-9CA973AB81DD}" srcOrd="9" destOrd="0" presId="urn:microsoft.com/office/officeart/2005/8/layout/pyramid2"/>
    <dgm:cxn modelId="{8695BFFE-D3F4-4E59-BE0E-08D7E12D28DD}" type="presParOf" srcId="{05EDD3B7-BE95-472A-B662-9495F824E5D8}" destId="{C994811B-2656-4E5B-B1E4-1E6E2515A5C8}" srcOrd="10" destOrd="0" presId="urn:microsoft.com/office/officeart/2005/8/layout/pyramid2"/>
    <dgm:cxn modelId="{30F1F589-20EC-4BA6-8167-9F805989B57B}" type="presOf" srcId="{324F1E5E-6E89-4B9D-843C-9F1A745CB06A}" destId="{C994811B-2656-4E5B-B1E4-1E6E2515A5C8}" srcOrd="0" destOrd="0" presId="urn:microsoft.com/office/officeart/2005/8/layout/pyramid2"/>
    <dgm:cxn modelId="{C4872D43-E2F6-425B-A9FB-E72A98F4555B}" type="presParOf" srcId="{05EDD3B7-BE95-472A-B662-9495F824E5D8}" destId="{A4408E03-49EB-44CF-8A97-F6DD03553904}" srcOrd="11" destOrd="0" presId="urn:microsoft.com/office/officeart/2005/8/layout/pyramid2"/>
    <dgm:cxn modelId="{6F2E03BE-EAFF-4DC9-936D-BAA077538DF5}" type="presParOf" srcId="{05EDD3B7-BE95-472A-B662-9495F824E5D8}" destId="{0599FBC6-D561-4A76-87FE-511822898D41}" srcOrd="12" destOrd="0" presId="urn:microsoft.com/office/officeart/2005/8/layout/pyramid2"/>
    <dgm:cxn modelId="{A10ABDC9-E538-4850-93CB-63EBE0ECAD10}" type="presOf" srcId="{F8D2B505-4704-4C14-A3CA-BA34A1F5B2B9}" destId="{0599FBC6-D561-4A76-87FE-511822898D41}" srcOrd="0" destOrd="0" presId="urn:microsoft.com/office/officeart/2005/8/layout/pyramid2"/>
    <dgm:cxn modelId="{D3A7D781-0025-4E9F-9792-E387802EDC8A}" type="presParOf" srcId="{05EDD3B7-BE95-472A-B662-9495F824E5D8}" destId="{6ACA7C6D-145D-4922-B39C-0AF44921B0F1}" srcOrd="1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9459" name="组合 1"/>
      <dsp:cNvGrpSpPr/>
    </dsp:nvGrpSpPr>
    <dsp:grpSpPr>
      <a:xfrm>
        <a:off x="0" y="0"/>
        <a:ext cx="8087398" cy="2637265"/>
        <a:chExt cx="8087398" cy="2637265"/>
      </a:xfrm>
    </dsp:grpSpPr>
    <dsp:sp modelId="{708ED546-CD59-4BDC-ABD0-EA4E3320F3F0}">
      <dsp:nvSpPr>
        <dsp:cNvPr id="3" name="饼形 2"/>
        <dsp:cNvSpPr/>
      </dsp:nvSpPr>
      <dsp:spPr bwMode="white">
        <a:xfrm>
          <a:off x="0" y="-1107587"/>
          <a:ext cx="4852439" cy="4852439"/>
        </a:xfrm>
        <a:prstGeom prst="pie">
          <a:avLst>
            <a:gd name="adj1" fmla="val 5400000"/>
            <a:gd name="adj2" fmla="val 16200000"/>
          </a:avLst>
        </a:prstGeom>
      </dsp:spPr>
      <dsp:style>
        <a:lnRef idx="2">
          <a:schemeClr val="lt1"/>
        </a:lnRef>
        <a:fillRef idx="1">
          <a:schemeClr val="accent2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-1107587"/>
        <a:ext cx="4852439" cy="4852439"/>
      </dsp:txXfrm>
    </dsp:sp>
    <dsp:sp modelId="{A70EF088-257E-4E66-B2B3-B030DF179BFD}">
      <dsp:nvSpPr>
        <dsp:cNvPr id="4" name="矩形 3"/>
        <dsp:cNvSpPr/>
      </dsp:nvSpPr>
      <dsp:spPr bwMode="white">
        <a:xfrm>
          <a:off x="2426219" y="-1107587"/>
          <a:ext cx="5661179" cy="4852439"/>
        </a:xfrm>
        <a:prstGeom prst="rect">
          <a:avLst/>
        </a:prstGeom>
      </dsp:spPr>
      <dsp:style>
        <a:lnRef idx="2">
          <a:schemeClr val="accent2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140970" tIns="140970" rIns="140970" bIns="140970" anchor="ctr"/>
        <a:lstStyle>
          <a:lvl1pPr algn="ctr">
            <a:defRPr sz="3700"/>
          </a:lvl1pPr>
          <a:lvl2pPr marL="285750" indent="-285750" algn="ctr">
            <a:defRPr sz="6500"/>
          </a:lvl2pPr>
          <a:lvl3pPr marL="571500" indent="-285750" algn="ctr">
            <a:defRPr sz="6500"/>
          </a:lvl3pPr>
          <a:lvl4pPr marL="857250" indent="-285750" algn="ctr">
            <a:defRPr sz="6500"/>
          </a:lvl4pPr>
          <a:lvl5pPr marL="1143000" indent="-285750" algn="ctr">
            <a:defRPr sz="6500"/>
          </a:lvl5pPr>
          <a:lvl6pPr marL="1428750" indent="-285750" algn="ctr">
            <a:defRPr sz="6500"/>
          </a:lvl6pPr>
          <a:lvl7pPr marL="1714500" indent="-285750" algn="ctr">
            <a:defRPr sz="6500"/>
          </a:lvl7pPr>
          <a:lvl8pPr marL="2000250" indent="-285750" algn="ctr">
            <a:defRPr sz="6500"/>
          </a:lvl8pPr>
          <a:lvl9pPr marL="2286000" indent="-285750" algn="ctr">
            <a:defRPr sz="6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满足了国家行政职能的需要 </a:t>
          </a:r>
          <a:endParaRPr lang="zh-CN" altLang="en-US">
            <a:solidFill>
              <a:schemeClr val="dk1"/>
            </a:solidFill>
          </a:endParaRPr>
        </a:p>
      </dsp:txBody>
      <dsp:txXfrm>
        <a:off x="2426219" y="-1107587"/>
        <a:ext cx="5661179" cy="4852439"/>
      </dsp:txXfrm>
    </dsp:sp>
    <dsp:sp modelId="{70986006-9789-411E-ACF2-5A5AD190408F}">
      <dsp:nvSpPr>
        <dsp:cNvPr id="6" name="饼形 5"/>
        <dsp:cNvSpPr/>
      </dsp:nvSpPr>
      <dsp:spPr bwMode="white">
        <a:xfrm>
          <a:off x="849168" y="348128"/>
          <a:ext cx="3154102" cy="3154102"/>
        </a:xfrm>
        <a:prstGeom prst="pie">
          <a:avLst>
            <a:gd name="adj1" fmla="val 5400000"/>
            <a:gd name="adj2" fmla="val 16200000"/>
          </a:avLst>
        </a:prstGeom>
      </dsp:spPr>
      <dsp:style>
        <a:lnRef idx="2">
          <a:schemeClr val="lt1"/>
        </a:lnRef>
        <a:fillRef idx="1">
          <a:schemeClr val="accent3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849168" y="348128"/>
        <a:ext cx="3154102" cy="3154102"/>
      </dsp:txXfrm>
    </dsp:sp>
    <dsp:sp modelId="{363B40C0-E526-4DF6-9096-901BC811B209}">
      <dsp:nvSpPr>
        <dsp:cNvPr id="7" name="矩形 6"/>
        <dsp:cNvSpPr/>
      </dsp:nvSpPr>
      <dsp:spPr bwMode="white">
        <a:xfrm>
          <a:off x="2426219" y="348128"/>
          <a:ext cx="5661179" cy="3154102"/>
        </a:xfrm>
        <a:prstGeom prst="rect">
          <a:avLst/>
        </a:prstGeom>
      </dsp:spPr>
      <dsp:style>
        <a:lnRef idx="2">
          <a:schemeClr val="accent3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140970" tIns="140970" rIns="140970" bIns="140970" anchor="ctr"/>
        <a:lstStyle>
          <a:lvl1pPr algn="ctr">
            <a:defRPr sz="3700"/>
          </a:lvl1pPr>
          <a:lvl2pPr marL="285750" indent="-285750" algn="ctr">
            <a:defRPr sz="6500"/>
          </a:lvl2pPr>
          <a:lvl3pPr marL="571500" indent="-285750" algn="ctr">
            <a:defRPr sz="6500"/>
          </a:lvl3pPr>
          <a:lvl4pPr marL="857250" indent="-285750" algn="ctr">
            <a:defRPr sz="6500"/>
          </a:lvl4pPr>
          <a:lvl5pPr marL="1143000" indent="-285750" algn="ctr">
            <a:defRPr sz="6500"/>
          </a:lvl5pPr>
          <a:lvl6pPr marL="1428750" indent="-285750" algn="ctr">
            <a:defRPr sz="6500"/>
          </a:lvl6pPr>
          <a:lvl7pPr marL="1714500" indent="-285750" algn="ctr">
            <a:defRPr sz="6500"/>
          </a:lvl7pPr>
          <a:lvl8pPr marL="2000250" indent="-285750" algn="ctr">
            <a:defRPr sz="6500"/>
          </a:lvl8pPr>
          <a:lvl9pPr marL="2286000" indent="-285750" algn="ctr">
            <a:defRPr sz="6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满足了国家公益性需要</a:t>
          </a:r>
          <a:endParaRPr lang="en-US" altLang="zh-CN" smtClean="0">
            <a:solidFill>
              <a:schemeClr val="dk1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426219" y="348128"/>
        <a:ext cx="5661179" cy="3154102"/>
      </dsp:txXfrm>
    </dsp:sp>
    <dsp:sp modelId="{E76DF5B3-A7AD-4CB9-869D-BFC595A6CA4B}">
      <dsp:nvSpPr>
        <dsp:cNvPr id="9" name="饼形 8"/>
        <dsp:cNvSpPr/>
      </dsp:nvSpPr>
      <dsp:spPr bwMode="white">
        <a:xfrm>
          <a:off x="1698362" y="1803893"/>
          <a:ext cx="1455715" cy="1455715"/>
        </a:xfrm>
        <a:prstGeom prst="pie">
          <a:avLst>
            <a:gd name="adj1" fmla="val 5400000"/>
            <a:gd name="adj2" fmla="val 16200000"/>
          </a:avLst>
        </a:prstGeom>
      </dsp:spPr>
      <dsp:style>
        <a:lnRef idx="2">
          <a:schemeClr val="lt1"/>
        </a:lnRef>
        <a:fillRef idx="1">
          <a:schemeClr val="accent4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1698362" y="1803893"/>
        <a:ext cx="1455715" cy="1455715"/>
      </dsp:txXfrm>
    </dsp:sp>
    <dsp:sp modelId="{7F5A005B-6565-4D23-8A4F-8957A0C5F1D1}">
      <dsp:nvSpPr>
        <dsp:cNvPr id="10" name="矩形 9"/>
        <dsp:cNvSpPr/>
      </dsp:nvSpPr>
      <dsp:spPr bwMode="white">
        <a:xfrm>
          <a:off x="2426219" y="1803893"/>
          <a:ext cx="5661179" cy="1455715"/>
        </a:xfrm>
        <a:prstGeom prst="rect">
          <a:avLst/>
        </a:prstGeom>
      </dsp:spPr>
      <dsp:style>
        <a:lnRef idx="2">
          <a:schemeClr val="accent4"/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140970" tIns="140970" rIns="140970" bIns="140970" anchor="ctr"/>
        <a:lstStyle>
          <a:lvl1pPr algn="ctr">
            <a:defRPr sz="3700"/>
          </a:lvl1pPr>
          <a:lvl2pPr marL="285750" indent="-285750" algn="ctr">
            <a:defRPr sz="6500"/>
          </a:lvl2pPr>
          <a:lvl3pPr marL="571500" indent="-285750" algn="ctr">
            <a:defRPr sz="6500"/>
          </a:lvl3pPr>
          <a:lvl4pPr marL="857250" indent="-285750" algn="ctr">
            <a:defRPr sz="6500"/>
          </a:lvl4pPr>
          <a:lvl5pPr marL="1143000" indent="-285750" algn="ctr">
            <a:defRPr sz="6500"/>
          </a:lvl5pPr>
          <a:lvl6pPr marL="1428750" indent="-285750" algn="ctr">
            <a:defRPr sz="6500"/>
          </a:lvl6pPr>
          <a:lvl7pPr marL="1714500" indent="-285750" algn="ctr">
            <a:defRPr sz="6500"/>
          </a:lvl7pPr>
          <a:lvl8pPr marL="2000250" indent="-285750" algn="ctr">
            <a:defRPr sz="6500"/>
          </a:lvl8pPr>
          <a:lvl9pPr marL="2286000" indent="-285750" algn="ctr">
            <a:defRPr sz="65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mtClean="0">
              <a:solidFill>
                <a:schemeClr val="dk1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满足了国家经济建设方面的需要</a:t>
          </a:r>
          <a:endParaRPr lang="zh-CN" altLang="en-US" smtClean="0">
            <a:solidFill>
              <a:schemeClr val="dk1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426219" y="1803893"/>
        <a:ext cx="5661179" cy="1455715"/>
      </dsp:txXfrm>
    </dsp:sp>
    <dsp:sp modelId="{C40D0808-6BC1-4652-9362-21053B02BCE5}">
      <dsp:nvSpPr>
        <dsp:cNvPr id="5" name="矩形 4" hidden="1"/>
        <dsp:cNvSpPr/>
      </dsp:nvSpPr>
      <dsp:spPr>
        <a:xfrm>
          <a:off x="0" y="3502230"/>
          <a:ext cx="8087398" cy="242622"/>
        </a:xfrm>
        <a:prstGeom prst="rect">
          <a:avLst/>
        </a:prstGeom>
      </dsp:spPr>
      <dsp:txBody>
        <a:bodyPr/>
        <a:lstStyle/>
        <a:p/>
      </dsp:txBody>
      <dsp:txXfrm>
        <a:off x="0" y="3502230"/>
        <a:ext cx="8087398" cy="242622"/>
      </dsp:txXfrm>
    </dsp:sp>
    <dsp:sp modelId="{AF7C4286-F82E-4420-9B02-E40ACED019AB}">
      <dsp:nvSpPr>
        <dsp:cNvPr id="8" name="矩形 7" hidden="1"/>
        <dsp:cNvSpPr/>
      </dsp:nvSpPr>
      <dsp:spPr>
        <a:xfrm>
          <a:off x="0" y="3259608"/>
          <a:ext cx="8087398" cy="242622"/>
        </a:xfrm>
        <a:prstGeom prst="rect">
          <a:avLst/>
        </a:prstGeom>
      </dsp:spPr>
      <dsp:txBody>
        <a:bodyPr/>
        <a:lstStyle/>
        <a:p/>
      </dsp:txBody>
      <dsp:txXfrm>
        <a:off x="0" y="3259608"/>
        <a:ext cx="8087398" cy="242622"/>
      </dsp:txXfrm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1507" name=""/>
      <dsp:cNvGrpSpPr/>
    </dsp:nvGrpSpPr>
    <dsp:grpSpPr/>
    <dsp:sp modelId="{6E3EE0BA-0AB7-40C6-938B-DA5D113DE484}">
      <dsp:nvSpPr>
        <dsp:cNvPr id="21508" name=""/>
        <dsp:cNvSpPr/>
      </dsp:nvSpPr>
      <dsp:spPr>
        <a:xfrm>
          <a:off x="0" y="0"/>
          <a:ext cx="2866719" cy="2866719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F1725F50-1B89-43A7-8809-54C9C838F267}">
      <dsp:nvSpPr>
        <dsp:cNvPr id="21509" name=""/>
        <dsp:cNvSpPr/>
      </dsp:nvSpPr>
      <dsp:spPr>
        <a:xfrm>
          <a:off x="1433359" y="0"/>
          <a:ext cx="6239993" cy="2866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首先</a:t>
          </a:r>
          <a:r>
            <a:rPr lang="zh-CN" altLang="en-US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奴隶大量存在。</a:t>
          </a:r>
          <a:endParaRPr lang="zh-CN" altLang="en-US" sz="2900" kern="1200"/>
        </a:p>
      </dsp:txBody>
      <dsp:txXfrm>
        <a:off x="1433359" y="0"/>
        <a:ext cx="6239993" cy="860017"/>
      </dsp:txXfrm>
    </dsp:sp>
    <dsp:sp modelId="{467DB339-3C43-4BBF-B7F1-EBEBF8107324}">
      <dsp:nvSpPr>
        <dsp:cNvPr id="21510" name=""/>
        <dsp:cNvSpPr/>
      </dsp:nvSpPr>
      <dsp:spPr>
        <a:xfrm>
          <a:off x="501676" y="860017"/>
          <a:ext cx="1863365" cy="1863365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974E8253-2C19-4DC9-AB4C-B41E3A9ADFB5}">
      <dsp:nvSpPr>
        <dsp:cNvPr id="21511" name=""/>
        <dsp:cNvSpPr/>
      </dsp:nvSpPr>
      <dsp:spPr>
        <a:xfrm>
          <a:off x="1433359" y="860017"/>
          <a:ext cx="6239993" cy="18633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其次</a:t>
          </a:r>
          <a:r>
            <a:rPr lang="zh-CN" altLang="en-US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天子具有至高无上的权利。</a:t>
          </a:r>
          <a:endParaRPr lang="en-US" altLang="zh-CN" sz="29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1433359" y="860017"/>
        <a:ext cx="6239993" cy="860014"/>
      </dsp:txXfrm>
    </dsp:sp>
    <dsp:sp modelId="{587828C8-3669-4623-B98A-9FA8EFD38B78}">
      <dsp:nvSpPr>
        <dsp:cNvPr id="21512" name=""/>
        <dsp:cNvSpPr/>
      </dsp:nvSpPr>
      <dsp:spPr>
        <a:xfrm>
          <a:off x="1003352" y="1720032"/>
          <a:ext cx="860014" cy="860014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42B2CC2B-AC93-4F32-856F-5749A10A0496}">
      <dsp:nvSpPr>
        <dsp:cNvPr id="21513" name=""/>
        <dsp:cNvSpPr/>
      </dsp:nvSpPr>
      <dsp:spPr>
        <a:xfrm>
          <a:off x="1433359" y="1720032"/>
          <a:ext cx="6239993" cy="8600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最后</a:t>
          </a:r>
          <a:r>
            <a:rPr lang="zh-CN" altLang="en-US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宣扬君权神授</a:t>
          </a:r>
          <a:r>
            <a:rPr lang="zh-CN" altLang="en-US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，</a:t>
          </a:r>
          <a:r>
            <a:rPr lang="zh-CN" altLang="zh-CN" sz="29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实行宗法统治。</a:t>
          </a:r>
          <a:endParaRPr lang="zh-CN" altLang="zh-CN" sz="29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1433359" y="1720032"/>
        <a:ext cx="6239993" cy="860014"/>
      </dsp:txXfrm>
    </dsp:sp>
  </dsp:spTree>
</dsp:drawing>
</file>

<file path=ppt/diagrams/drawing3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5602" name=""/>
      <dsp:cNvGrpSpPr/>
    </dsp:nvGrpSpPr>
    <dsp:grpSpPr/>
    <dsp:sp modelId="{DD709C73-F028-4F2B-9B67-6F92D64D541C}">
      <dsp:nvSpPr>
        <dsp:cNvPr id="25603" name=""/>
        <dsp:cNvSpPr/>
      </dsp:nvSpPr>
      <dsp:spPr>
        <a:xfrm>
          <a:off x="0" y="0"/>
          <a:ext cx="4943177" cy="494317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35CA011C-73B7-42A8-9CC9-245ACAED6663}">
      <dsp:nvSpPr>
        <dsp:cNvPr id="25604" name=""/>
        <dsp:cNvSpPr/>
      </dsp:nvSpPr>
      <dsp:spPr>
        <a:xfrm>
          <a:off x="2471588" y="0"/>
          <a:ext cx="9101286" cy="49431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3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土地王有</a:t>
          </a:r>
          <a:endParaRPr lang="zh-CN" altLang="en-US" sz="3700" kern="1200"/>
        </a:p>
      </dsp:txBody>
      <dsp:txXfrm>
        <a:off x="2471588" y="0"/>
        <a:ext cx="9101286" cy="1050425"/>
      </dsp:txXfrm>
    </dsp:sp>
    <dsp:sp modelId="{73237317-3104-49C1-A490-8D2CFC919E78}">
      <dsp:nvSpPr>
        <dsp:cNvPr id="25605" name=""/>
        <dsp:cNvSpPr/>
      </dsp:nvSpPr>
      <dsp:spPr>
        <a:xfrm>
          <a:off x="648791" y="1050425"/>
          <a:ext cx="3645593" cy="3645593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D47D69AE-224D-4A66-9CAE-C3CDFFD4E10F}">
      <dsp:nvSpPr>
        <dsp:cNvPr id="25606" name=""/>
        <dsp:cNvSpPr/>
      </dsp:nvSpPr>
      <dsp:spPr>
        <a:xfrm>
          <a:off x="2471588" y="1050425"/>
          <a:ext cx="9101286" cy="36455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创定贡赋</a:t>
          </a:r>
          <a:endParaRPr lang="en-US" altLang="zh-CN" sz="3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471588" y="1050425"/>
        <a:ext cx="9101286" cy="1050425"/>
      </dsp:txXfrm>
    </dsp:sp>
    <dsp:sp modelId="{2F749CD5-8DA5-40F0-BA64-58DF33C59FB5}">
      <dsp:nvSpPr>
        <dsp:cNvPr id="25607" name=""/>
        <dsp:cNvSpPr/>
      </dsp:nvSpPr>
      <dsp:spPr>
        <a:xfrm>
          <a:off x="1297583" y="2100850"/>
          <a:ext cx="2348009" cy="2348009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CE8299D4-B325-4B15-9A5F-38C2D52F378A}">
      <dsp:nvSpPr>
        <dsp:cNvPr id="25608" name=""/>
        <dsp:cNvSpPr/>
      </dsp:nvSpPr>
      <dsp:spPr>
        <a:xfrm>
          <a:off x="2471588" y="2100850"/>
          <a:ext cx="9101286" cy="23480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分田制禄与井田制赋</a:t>
          </a:r>
          <a:endParaRPr lang="en-US" altLang="zh-CN" sz="3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471588" y="2100850"/>
        <a:ext cx="9101286" cy="1050425"/>
      </dsp:txXfrm>
    </dsp:sp>
    <dsp:sp modelId="{FA2F5622-8000-42B7-9100-D1D9565AC978}">
      <dsp:nvSpPr>
        <dsp:cNvPr id="25609" name=""/>
        <dsp:cNvSpPr/>
      </dsp:nvSpPr>
      <dsp:spPr>
        <a:xfrm>
          <a:off x="1946375" y="3151275"/>
          <a:ext cx="1050425" cy="1050425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82962E21-1D2C-4827-A095-E3282DA29F5B}">
      <dsp:nvSpPr>
        <dsp:cNvPr id="25610" name=""/>
        <dsp:cNvSpPr/>
      </dsp:nvSpPr>
      <dsp:spPr>
        <a:xfrm>
          <a:off x="2471588" y="3151275"/>
          <a:ext cx="9101286" cy="10504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zh-CN" sz="3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公私不分与分权财政</a:t>
          </a:r>
          <a:endParaRPr lang="zh-CN" altLang="zh-CN" sz="3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2471588" y="3151275"/>
        <a:ext cx="9101286" cy="1050425"/>
      </dsp:txXfrm>
    </dsp:sp>
  </dsp:spTree>
</dsp:drawing>
</file>

<file path=ppt/diagrams/drawing4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4" name=""/>
      <dsp:cNvGrpSpPr/>
    </dsp:nvGrpSpPr>
    <dsp:grpSpPr/>
    <dsp:sp modelId="{4D8E5535-C39C-483D-9308-29241E547F3A}">
      <dsp:nvSpPr>
        <dsp:cNvPr id="5" name=""/>
        <dsp:cNvSpPr/>
      </dsp:nvSpPr>
      <dsp:spPr>
        <a:xfrm>
          <a:off x="2523096" y="0"/>
          <a:ext cx="5322859" cy="5322859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</dsp:sp>
    <dsp:sp modelId="{3CBAF1C5-8439-4878-A19B-3F557D35BB5E}">
      <dsp:nvSpPr>
        <dsp:cNvPr id="6" name=""/>
        <dsp:cNvSpPr/>
      </dsp:nvSpPr>
      <dsp:spPr>
        <a:xfrm>
          <a:off x="5184526" y="532805"/>
          <a:ext cx="3459858" cy="5406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一、田制</a:t>
          </a:r>
          <a:endParaRPr lang="zh-CN" altLang="en-US" sz="1700" kern="1200"/>
        </a:p>
      </dsp:txBody>
      <dsp:txXfrm>
        <a:off x="5210916" y="559195"/>
        <a:ext cx="3407078" cy="487822"/>
      </dsp:txXfrm>
    </dsp:sp>
    <dsp:sp modelId="{7E9EC80A-975F-4138-B7B7-388BB6182049}">
      <dsp:nvSpPr>
        <dsp:cNvPr id="7" name=""/>
        <dsp:cNvSpPr/>
      </dsp:nvSpPr>
      <dsp:spPr>
        <a:xfrm>
          <a:off x="5184526" y="1140983"/>
          <a:ext cx="3459858" cy="5406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二、贡纳</a:t>
          </a:r>
          <a:endParaRPr lang="en-US" altLang="zh-CN" sz="1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210916" y="1167373"/>
        <a:ext cx="3407078" cy="487822"/>
      </dsp:txXfrm>
    </dsp:sp>
    <dsp:sp modelId="{62B8F04F-884F-42CE-A377-CBFD9E9FB301}">
      <dsp:nvSpPr>
        <dsp:cNvPr id="8" name=""/>
        <dsp:cNvSpPr/>
      </dsp:nvSpPr>
      <dsp:spPr>
        <a:xfrm>
          <a:off x="5184526" y="1749162"/>
          <a:ext cx="3459858" cy="5406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三、田赋</a:t>
          </a:r>
          <a:endParaRPr lang="en-US" altLang="zh-CN" sz="1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210916" y="1775552"/>
        <a:ext cx="3407078" cy="487822"/>
      </dsp:txXfrm>
    </dsp:sp>
    <dsp:sp modelId="{8F26050F-77EB-4C8A-B8B1-CFDCF6E3B244}">
      <dsp:nvSpPr>
        <dsp:cNvPr id="9" name=""/>
        <dsp:cNvSpPr/>
      </dsp:nvSpPr>
      <dsp:spPr>
        <a:xfrm>
          <a:off x="5184526" y="2357340"/>
          <a:ext cx="3459858" cy="5406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四、军赋</a:t>
          </a:r>
          <a:endParaRPr lang="en-US" altLang="zh-CN" sz="1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210916" y="2383730"/>
        <a:ext cx="3407078" cy="487822"/>
      </dsp:txXfrm>
    </dsp:sp>
    <dsp:sp modelId="{DDD17F11-CC8C-40BA-8667-5B500F5B8616}">
      <dsp:nvSpPr>
        <dsp:cNvPr id="10" name=""/>
        <dsp:cNvSpPr/>
      </dsp:nvSpPr>
      <dsp:spPr>
        <a:xfrm>
          <a:off x="5184526" y="2965518"/>
          <a:ext cx="3459858" cy="5406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五、徭役</a:t>
          </a:r>
          <a:endParaRPr lang="en-US" altLang="zh-CN" sz="1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210916" y="2991908"/>
        <a:ext cx="3407078" cy="487822"/>
      </dsp:txXfrm>
    </dsp:sp>
    <dsp:sp modelId="{C994811B-2656-4E5B-B1E4-1E6E2515A5C8}">
      <dsp:nvSpPr>
        <dsp:cNvPr id="11" name=""/>
        <dsp:cNvSpPr/>
      </dsp:nvSpPr>
      <dsp:spPr>
        <a:xfrm>
          <a:off x="5184526" y="3573696"/>
          <a:ext cx="3459858" cy="5406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六、工商杂税</a:t>
          </a:r>
          <a:endParaRPr lang="en-US" altLang="zh-CN" sz="1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210916" y="3600086"/>
        <a:ext cx="3407078" cy="487822"/>
      </dsp:txXfrm>
    </dsp:sp>
    <dsp:sp modelId="{0599FBC6-D561-4A76-87FE-511822898D41}">
      <dsp:nvSpPr>
        <dsp:cNvPr id="12" name=""/>
        <dsp:cNvSpPr/>
      </dsp:nvSpPr>
      <dsp:spPr>
        <a:xfrm>
          <a:off x="5184526" y="4181875"/>
          <a:ext cx="3459858" cy="54060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CN" altLang="en-US" sz="1700" kern="1200" smtClean="0">
              <a:latin typeface="微软雅黑" panose="020b0503020204020204" pitchFamily="34" charset="-122"/>
              <a:ea typeface="微软雅黑" panose="020b0503020204020204" pitchFamily="34" charset="-122"/>
            </a:rPr>
            <a:t>七、官营经济收入</a:t>
          </a:r>
          <a:endParaRPr lang="zh-CN" altLang="en-US" sz="1700" kern="1200" smtClean="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5210916" y="4208265"/>
        <a:ext cx="3407078" cy="487822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25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r:blip="">
          <dgm:adjLst/>
        </dgm:shape>
        <dgm:presOf/>
        <dgm:constrLst/>
        <dgm:ruleLst/>
      </dgm:layoutNode>
      <dgm:layoutNode name="rect1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29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33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37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1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5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9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25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r:blip="">
          <dgm:adjLst/>
        </dgm:shape>
        <dgm:presOf/>
        <dgm:constrLst/>
        <dgm:ruleLst/>
      </dgm:layoutNode>
      <dgm:layoutNode name="rect1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29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33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37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1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5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9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</dgm:layoutNode>
</dgm:layoutDef>
</file>

<file path=ppt/diagrams/layout3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25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r:blip="">
          <dgm:adjLst/>
        </dgm:shape>
        <dgm:presOf/>
        <dgm:constrLst/>
        <dgm:ruleLst/>
      </dgm:layoutNode>
      <dgm:layoutNode name="rect1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29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33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37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1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5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type="pie" r:blip="">
              <dgm:adjLst>
                <dgm:adj idx="1" val="90"/>
                <dgm:adj idx="2" val="270"/>
              </dgm:adjLst>
            </dgm:shape>
          </dgm:if>
          <dgm:else name="Name49">
            <dgm:shape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/>
            </dgm:ruleLst>
          </dgm:layoutNode>
        </dgm:else>
      </dgm:choose>
    </dgm:forEach>
  </dgm:layoutNode>
</dgm:layoutDef>
</file>

<file path=ppt/diagrams/layout4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dir/>
      <dgm:resizeHandles/>
    </dgm:varLst>
    <dgm:alg type="composite"/>
    <dgm:shape r:blip="">
      <dgm:adjLst/>
    </dgm:shape>
    <dgm:presOf/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/>
              </dgm:ruleLst>
            </dgm:layoutNode>
            <dgm:layoutNode name="aSpac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9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31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3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5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3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3765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69" name="备注占位符 1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7" name="备注占位符 1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/>
          <a:lstStyle/>
          <a:p>
            <a:pPr>
              <a:spcBef>
                <a:spcPct val="0"/>
              </a:spcBef>
            </a:pPr>
            <a:endParaRPr lang="zh-CN" altLang="en-US" smtClean="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8C137-CFE3-4A72-846F-1E8B493BE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9055F-71A7-4DAE-8AB5-FA0CEACB5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866CA-0BB7-449C-846A-0B96A7FA1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8D7938-F5C4-4F29-9F2B-3C5ABDC65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29A8F-2D48-4F49-BCCC-C6657CFA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19CDBE-001B-496A-A6C7-7732461B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57D9D3-4052-4419-A83B-0680D8965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2233D-8E4F-4FC4-A4AA-DD0C22CAC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EF5D4-161F-482C-BC81-BFD610BCD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E22BE-3406-4FDD-9549-E26B52958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A3FAC-5F57-4C3E-9451-3C62CE6A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F82D2-7A68-459D-A996-9BDDA2518F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1EE5D-26FB-46D5-A381-ECFB35BF1D3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矩形 6"/>
          <p:cNvSpPr/>
          <p:nvPr userDrawn="1"/>
        </p:nvSpPr>
        <p:spPr>
          <a:xfrm>
            <a:off x="8325228" y="6208613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优秀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Word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www.1ppt.com/excel/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资料下载：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范文下载：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试卷下载：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www.1ppt.com/shiti/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教案下载：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www.1ppt.com/jiaoan/  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zh-CN" altLang="en-US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/>
        </p:nvSpPr>
        <p:spPr>
          <a:xfrm>
            <a:off x="642938" y="1488386"/>
            <a:ext cx="11572875" cy="18416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14803" tIns="57401" rIns="114803" bIns="5740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>
          <a:xfrm>
            <a:off x="102691" y="6750474"/>
            <a:ext cx="4500563" cy="29968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>
          <a:xfrm>
            <a:off x="7496473" y="6750474"/>
            <a:ext cx="5250656" cy="29968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CA6BE-B02C-4FD9-8DB0-28A1EBCDD267}" type="slidenum">
              <a:rPr lang="en-US" altLang="zh-CN"/>
              <a:t/>
            </a:fld>
            <a:endParaRPr lang="en-US" alt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 1"/>
          <p:cNvSpPr/>
          <p:nvPr userDrawn="1"/>
        </p:nvSpPr>
        <p:spPr>
          <a:xfrm>
            <a:off x="-10929" y="6765310"/>
            <a:ext cx="12869680" cy="458970"/>
          </a:xfrm>
          <a:custGeom>
            <a:gdLst>
              <a:gd name="connsiteX0" fmla="*/ 6442848 w 12885696"/>
              <a:gd name="connsiteY0" fmla="*/ 0 h 677930"/>
              <a:gd name="connsiteX1" fmla="*/ 12818477 w 12885696"/>
              <a:gd name="connsiteY1" fmla="*/ 656546 h 677930"/>
              <a:gd name="connsiteX2" fmla="*/ 12885696 w 12885696"/>
              <a:gd name="connsiteY2" fmla="*/ 677930 h 677930"/>
              <a:gd name="connsiteX3" fmla="*/ 0 w 12885696"/>
              <a:gd name="connsiteY3" fmla="*/ 677930 h 677930"/>
              <a:gd name="connsiteX4" fmla="*/ 67219 w 12885696"/>
              <a:gd name="connsiteY4" fmla="*/ 656546 h 677930"/>
              <a:gd name="connsiteX5" fmla="*/ 6442848 w 12885696"/>
              <a:gd name="connsiteY5" fmla="*/ 0 h 6779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885696" h="677930">
                <a:moveTo>
                  <a:pt x="6442848" y="0"/>
                </a:moveTo>
                <a:cubicBezTo>
                  <a:pt x="9144779" y="0"/>
                  <a:pt x="11510983" y="262931"/>
                  <a:pt x="12818477" y="656546"/>
                </a:cubicBezTo>
                <a:lnTo>
                  <a:pt x="12885696" y="677930"/>
                </a:lnTo>
                <a:lnTo>
                  <a:pt x="0" y="677930"/>
                </a:lnTo>
                <a:lnTo>
                  <a:pt x="67219" y="656546"/>
                </a:lnTo>
                <a:cubicBezTo>
                  <a:pt x="1374713" y="262931"/>
                  <a:pt x="3740917" y="0"/>
                  <a:pt x="6442848" y="0"/>
                </a:cubicBez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6433" tIns="48216" rIns="96433" bIns="48216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84238" y="385763"/>
            <a:ext cx="11090275" cy="1397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84238" y="1925638"/>
            <a:ext cx="11090275" cy="4589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423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2BF82D2-7A68-459D-A996-9BDDA2518FA4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259263" y="6704013"/>
            <a:ext cx="43402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08208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3E01EE5D-26FB-46D5-A381-ECFB35BF1D3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3.xml" /><Relationship Id="rId3" Type="http://schemas.openxmlformats.org/officeDocument/2006/relationships/diagramData" Target="../diagrams/data3.xml" /><Relationship Id="rId4" Type="http://schemas.openxmlformats.org/officeDocument/2006/relationships/diagramLayout" Target="../diagrams/layout3.xml" /><Relationship Id="rId5" Type="http://schemas.openxmlformats.org/officeDocument/2006/relationships/diagramQuickStyle" Target="../diagrams/quickStyle3.xml" /><Relationship Id="rId6" Type="http://schemas.openxmlformats.org/officeDocument/2006/relationships/diagramColors" Target="../diagrams/colors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microsoft.com/office/2007/relationships/diagramDrawing" Target="../diagrams/drawing4.xml" /><Relationship Id="rId3" Type="http://schemas.openxmlformats.org/officeDocument/2006/relationships/diagramData" Target="../diagrams/data4.xml" /><Relationship Id="rId4" Type="http://schemas.openxmlformats.org/officeDocument/2006/relationships/diagramLayout" Target="../diagrams/layout4.xml" /><Relationship Id="rId5" Type="http://schemas.openxmlformats.org/officeDocument/2006/relationships/diagramQuickStyle" Target="../diagrams/quickStyle4.xml" /><Relationship Id="rId6" Type="http://schemas.openxmlformats.org/officeDocument/2006/relationships/diagramColors" Target="../diagrams/colors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010001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472157" y="62954"/>
            <a:ext cx="12316271" cy="6201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6433" tIns="48216" rIns="96433" bIns="48216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TextBox 5"/>
          <p:cNvSpPr txBox="1"/>
          <p:nvPr/>
        </p:nvSpPr>
        <p:spPr>
          <a:xfrm>
            <a:off x="1460823" y="2626514"/>
            <a:ext cx="10455563" cy="1667034"/>
          </a:xfrm>
          <a:prstGeom prst="rect">
            <a:avLst/>
          </a:prstGeom>
          <a:noFill/>
        </p:spPr>
        <p:txBody>
          <a:bodyPr wrap="square" lIns="96433" tIns="48216" rIns="96433" bIns="48216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700" b="1">
                <a:solidFill>
                  <a:schemeClr val="accent4">
                    <a:lumMod val="50000"/>
                  </a:schemeClr>
                </a:solidFill>
                <a:latin typeface="华文隶书" panose="02010800040101010101" pitchFamily="2" charset="-122"/>
                <a:ea typeface="华文隶书" panose="02010800040101010101" pitchFamily="2" charset="-122"/>
                <a:cs typeface="Ebrima" panose="02000000000000000000" pitchFamily="2" charset="0"/>
              </a:rPr>
              <a:t>中国财政史</a:t>
            </a:r>
            <a:br>
              <a:rPr lang="zh-CN" altLang="en-US" sz="5700" b="1">
                <a:solidFill>
                  <a:schemeClr val="accent4">
                    <a:lumMod val="50000"/>
                  </a:schemeClr>
                </a:solidFill>
                <a:latin typeface="华文隶书" panose="02010800040101010101" pitchFamily="2" charset="-122"/>
                <a:ea typeface="华文隶书" panose="02010800040101010101" pitchFamily="2" charset="-122"/>
                <a:cs typeface="Ebrima" panose="02000000000000000000" pitchFamily="2" charset="0"/>
              </a:rPr>
            </a:br>
            <a:r>
              <a:rPr lang="zh-CN" altLang="en-US" sz="4500" b="1">
                <a:solidFill>
                  <a:schemeClr val="accent4">
                    <a:lumMod val="50000"/>
                  </a:schemeClr>
                </a:solidFill>
                <a:latin typeface="华文隶书" panose="02010800040101010101" pitchFamily="2" charset="-122"/>
                <a:ea typeface="华文隶书" panose="02010800040101010101" pitchFamily="2" charset="-122"/>
                <a:cs typeface="Ebrima" panose="02000000000000000000" pitchFamily="2" charset="0"/>
              </a:rPr>
              <a:t>（第五版）</a:t>
            </a:r>
            <a:endParaRPr lang="zh-CN" altLang="en-US" sz="4500" b="1">
              <a:solidFill>
                <a:schemeClr val="accent4">
                  <a:lumMod val="50000"/>
                </a:schemeClr>
              </a:solidFill>
              <a:latin typeface="华文隶书" panose="02010800040101010101" pitchFamily="2" charset="-122"/>
              <a:ea typeface="华文隶书" panose="02010800040101010101" pitchFamily="2" charset="-122"/>
              <a:cs typeface="Ebrima" panose="02000000000000000000" pitchFamily="2" charset="0"/>
            </a:endParaRPr>
          </a:p>
        </p:txBody>
      </p:sp>
      <p:sp>
        <p:nvSpPr>
          <p:cNvPr id="9" name="矩形标注 8"/>
          <p:cNvSpPr/>
          <p:nvPr/>
        </p:nvSpPr>
        <p:spPr>
          <a:xfrm rot="16200000" flipH="1">
            <a:off x="538618" y="-355114"/>
            <a:ext cx="620129" cy="1456267"/>
          </a:xfrm>
          <a:prstGeom prst="wedgeRectCallout">
            <a:avLst>
              <a:gd name="adj1" fmla="val -20833"/>
              <a:gd name="adj2" fmla="val 62534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6433" tIns="48216" rIns="96433" bIns="48216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349766" y="32199"/>
            <a:ext cx="233222" cy="297428"/>
          </a:xfrm>
          <a:prstGeom prst="rect">
            <a:avLst/>
          </a:prstGeom>
        </p:spPr>
        <p:txBody>
          <a:bodyPr wrap="none" lIns="96433" tIns="48216" rIns="96433" bIns="48216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1300">
                <a:solidFill>
                  <a:schemeClr val="bg1"/>
                </a:solidFill>
              </a:rPr>
              <a:t> </a:t>
            </a:r>
            <a:endParaRPr lang="zh-CN" altLang="en-US" sz="1300">
              <a:solidFill>
                <a:schemeClr val="bg1"/>
              </a:solidFill>
            </a:endParaRPr>
          </a:p>
        </p:txBody>
      </p:sp>
      <p:sp>
        <p:nvSpPr>
          <p:cNvPr id="11" name="矩形标注 10"/>
          <p:cNvSpPr/>
          <p:nvPr/>
        </p:nvSpPr>
        <p:spPr>
          <a:xfrm rot="16200000" flipH="1">
            <a:off x="510674" y="-336682"/>
            <a:ext cx="588006" cy="1380757"/>
          </a:xfrm>
          <a:prstGeom prst="wedgeRectCallout">
            <a:avLst>
              <a:gd name="adj1" fmla="val -20833"/>
              <a:gd name="adj2" fmla="val 62534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272318" y="-42480"/>
            <a:ext cx="1064715" cy="83099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第 </a:t>
            </a:r>
            <a:r>
              <a:rPr lang="en-US" altLang="zh-CN" sz="4800">
                <a:solidFill>
                  <a:schemeClr val="bg1"/>
                </a:solidFill>
              </a:rPr>
              <a:t>5</a:t>
            </a:r>
            <a:r>
              <a:rPr lang="en-US" altLang="zh-CN">
                <a:solidFill>
                  <a:schemeClr val="bg1"/>
                </a:solidFill>
              </a:rPr>
              <a:t> </a:t>
            </a:r>
            <a:r>
              <a:rPr lang="zh-CN" altLang="en-US">
                <a:solidFill>
                  <a:schemeClr val="bg1"/>
                </a:solidFill>
              </a:rPr>
              <a:t>版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3333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55874" y="1561003"/>
            <a:ext cx="11572875" cy="5372874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夏商西周时期的国家财政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春秋战国时期的财政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秦汉时期的财政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魏晋南北朝时期的财政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隋唐五代时期的财政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两宋时期的财政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辽、金、元时期的财政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明朝的财政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清朝的财政：前期和后期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北洋政府时期的财政</a:t>
            </a:r>
            <a:endParaRPr lang="en-US" altLang="zh-CN">
              <a:latin typeface="华文隶书" panose="02010800040101010101" pitchFamily="2" charset="-122"/>
              <a:ea typeface="华文隶书" panose="02010800040101010101" pitchFamily="2" charset="-122"/>
            </a:endParaRPr>
          </a:p>
          <a:p>
            <a:pPr>
              <a:defRPr/>
            </a:pPr>
            <a:r>
              <a:rPr lang="zh-CN" altLang="en-US">
                <a:latin typeface="华文隶书" panose="02010800040101010101" pitchFamily="2" charset="-122"/>
                <a:ea typeface="华文隶书" panose="02010800040101010101" pitchFamily="2" charset="-122"/>
              </a:rPr>
              <a:t>国民政府初期的财政：初期、抗战时期和崩溃时期</a:t>
            </a:r>
            <a:endParaRPr lang="zh-CN" altLang="en-US"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56767" y="447973"/>
            <a:ext cx="302433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</a:rPr>
              <a:t>课程框架</a:t>
            </a:r>
            <a:endParaRPr lang="zh-CN" altLang="en-US" sz="5400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zh-CN" altLang="en-US" sz="4500">
                <a:latin typeface="华文隶书" panose="02010800040101010101" pitchFamily="2" charset="-122"/>
                <a:ea typeface="华文隶书" panose="02010800040101010101" pitchFamily="2" charset="-122"/>
              </a:rPr>
              <a:t>第一章  夏商西周时期的国家财政</a:t>
            </a:r>
            <a:endParaRPr lang="zh-CN" altLang="en-US" sz="4500"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l"/>
              <a:defRPr/>
            </a:pPr>
            <a:r>
              <a:rPr lang="zh-CN" altLang="en-US" smtClean="0">
                <a:latin typeface="+mn-ea"/>
              </a:rPr>
              <a:t>内容提要</a:t>
            </a:r>
            <a:endParaRPr lang="en-US" altLang="zh-CN" smtClean="0">
              <a:latin typeface="+mn-ea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中国财政范畴的产生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夏商西周时期的财政特征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夏商西周时期的财政收入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夏商西周时期的财政支出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夏商西周时期的财政管理</a:t>
            </a:r>
            <a:endParaRPr lang="zh-CN" altLang="en-US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zh-CN" altLang="en-US" sz="4500">
                <a:latin typeface="+mn-ea"/>
                <a:ea typeface="+mn-ea"/>
              </a:rPr>
              <a:t>第一节  中国财政范畴的产生</a:t>
            </a:r>
            <a:endParaRPr lang="zh-CN" altLang="en-US" sz="4500">
              <a:latin typeface="+mn-ea"/>
              <a:ea typeface="+mn-ea"/>
            </a:endParaRPr>
          </a:p>
        </p:txBody>
      </p:sp>
      <p:sp>
        <p:nvSpPr>
          <p:cNvPr id="17410" name="内容占位符 2"/>
          <p:cNvSpPr>
            <a:spLocks noGrp="1"/>
          </p:cNvSpPr>
          <p:nvPr>
            <p:ph idx="1"/>
          </p:nvPr>
        </p:nvSpPr>
        <p:spPr>
          <a:xfrm>
            <a:off x="759023" y="1942024"/>
            <a:ext cx="11572875" cy="2969263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一、国家萌芽的出现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二、中国财政范畴的形成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58565" y="417947"/>
            <a:ext cx="11572875" cy="120684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zh-CN" altLang="en-US" sz="4000">
                <a:latin typeface="微软雅黑" panose="020b0503020204020204" pitchFamily="34" charset="-122"/>
              </a:rPr>
              <a:t>一、国家萌芽的出现</a:t>
            </a:r>
            <a:endParaRPr lang="zh-CN" altLang="en-US" sz="4000">
              <a:latin typeface="+mn-ea"/>
              <a:ea typeface="+mn-ea"/>
            </a:endParaRPr>
          </a:p>
        </p:txBody>
      </p:sp>
      <p:sp>
        <p:nvSpPr>
          <p:cNvPr id="18434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母系氏族社会：仰韶文化</a:t>
            </a: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父系氏族社会</a:t>
            </a: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Arial" pitchFamily="34" charset="0"/>
              <a:buChar char="•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中期以前：只有一般的经济分配关系，没有财政分配关系，没有剩余产品</a:t>
            </a: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Arial" pitchFamily="34" charset="0"/>
              <a:buChar char="•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中后期：齐家文化和大汶口文化，剩余产品出现，贫富之分更加明显。</a:t>
            </a: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部落联盟：进入奴隶社会。出现剩余产品，形成阶级，国家出现能力</a:t>
            </a:r>
            <a:endParaRPr lang="zh-CN" altLang="en-US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标题 1"/>
          <p:cNvSpPr>
            <a:spLocks noGrp="1"/>
          </p:cNvSpPr>
          <p:nvPr>
            <p:ph type="title"/>
          </p:nvPr>
        </p:nvSpPr>
        <p:spPr>
          <a:xfrm>
            <a:off x="658565" y="570690"/>
            <a:ext cx="11572875" cy="1205162"/>
          </a:xfrm>
        </p:spPr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二、中国财政范畴的形成</a:t>
            </a:r>
            <a:endParaRPr lang="zh-CN" altLang="en-US" sz="4000">
              <a:latin typeface="微软雅黑" panose="020b0503020204020204" pitchFamily="34" charset="-122"/>
            </a:endParaRPr>
          </a:p>
        </p:txBody>
      </p:sp>
      <p:sp>
        <p:nvSpPr>
          <p:cNvPr id="19458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财政是一个经济范畴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也是一个历史的范畴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它是在具备一定的经济和政治条件基础上产生和发展的。</a:t>
            </a:r>
            <a:endParaRPr lang="en-US" altLang="zh-CN" sz="3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财政是经济发展的产物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也是国家和阶级的产物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并与国家发生着直接联系。</a:t>
            </a:r>
            <a:endParaRPr lang="zh-CN" altLang="zh-CN" sz="30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财政产生伊始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 满足了国家的下列职能需要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en-US" altLang="zh-CN" sz="30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2" name="图示 1"/>
          <p:cNvGraphicFramePr/>
          <p:nvPr/>
        </p:nvGraphicFramePr>
        <p:xfrm>
          <a:off x="1366314" y="4480421"/>
          <a:ext cx="8087398" cy="2637265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lnSpc>
                <a:spcPct val="150000"/>
              </a:lnSpc>
              <a:defRPr/>
            </a:pPr>
            <a:r>
              <a:rPr lang="zh-CN" altLang="en-US" sz="4500">
                <a:latin typeface="+mn-ea"/>
                <a:ea typeface="+mn-ea"/>
              </a:rPr>
              <a:t>第二节  夏商西周时期的财政特征</a:t>
            </a:r>
            <a:endParaRPr lang="zh-CN" altLang="en-US" sz="4500">
              <a:latin typeface="+mn-ea"/>
              <a:ea typeface="+mn-ea"/>
            </a:endParaRPr>
          </a:p>
        </p:txBody>
      </p:sp>
      <p:sp>
        <p:nvSpPr>
          <p:cNvPr id="20482" name="内容占位符 2"/>
          <p:cNvSpPr>
            <a:spLocks noGrp="1"/>
          </p:cNvSpPr>
          <p:nvPr>
            <p:ph idx="1"/>
          </p:nvPr>
        </p:nvSpPr>
        <p:spPr>
          <a:xfrm>
            <a:off x="658565" y="1942023"/>
            <a:ext cx="11572875" cy="3907544"/>
          </a:xfrm>
        </p:spPr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一、夏商西周时期的经济与政治特征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二、夏商西周时期的财政特征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58565" y="417947"/>
            <a:ext cx="11572875" cy="120684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zh-CN" altLang="en-US" sz="4000">
                <a:latin typeface="微软雅黑" panose="020b0503020204020204" pitchFamily="34" charset="-122"/>
              </a:rPr>
              <a:t>一、夏商西周时期的经济与政治特征</a:t>
            </a:r>
            <a:endParaRPr lang="zh-CN" altLang="en-US" sz="4000">
              <a:latin typeface="+mn-ea"/>
              <a:ea typeface="+mn-ea"/>
            </a:endParaRPr>
          </a:p>
        </p:txBody>
      </p:sp>
      <p:sp>
        <p:nvSpPr>
          <p:cNvPr id="21506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夏朝以农业立国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手工业也有一定发展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夏朝手工业的发展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标志着其经济已经由新石器时代进入了青铜器时代。</a:t>
            </a: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夏朝的建立使奴隶制得到了确立和巩固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其政治特点是</a:t>
            </a:r>
            <a:r>
              <a:rPr lang="en-US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 2" panose="05020102010507070707" pitchFamily="18" charset="2"/>
              <a:buNone/>
            </a:pP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 2" panose="05020102010507070707" pitchFamily="18" charset="2"/>
              <a:buNone/>
            </a:pPr>
            <a:endParaRPr lang="zh-CN" altLang="en-US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aphicFrame>
        <p:nvGraphicFramePr>
          <p:cNvPr id="3" name="图示 2"/>
          <p:cNvGraphicFramePr/>
          <p:nvPr/>
        </p:nvGraphicFramePr>
        <p:xfrm>
          <a:off x="3796582" y="4192388"/>
          <a:ext cx="7673353" cy="2866719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一、夏商西周时期的经济与政治特征（续一）</a:t>
            </a:r>
            <a:endParaRPr lang="zh-CN" altLang="en-US" sz="4000"/>
          </a:p>
        </p:txBody>
      </p:sp>
      <p:sp>
        <p:nvSpPr>
          <p:cNvPr id="22530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商朝的经济与夏朝相似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以农立国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并进一步发展。商朝的畜牧业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、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手工业同样有一定发展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由于农业和手工业的发展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加之统治者的挥霍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带动了商业的发展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商王朝是一个以商王为核心、并由各部族和方国加盟的联合统治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商王是最大的奴隶主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各部族和方国的首领则是大大小小的奴隶主。</a:t>
            </a:r>
            <a:endParaRPr lang="zh-CN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 2" panose="05020102010507070707" pitchFamily="18" charset="2"/>
              <a:buNone/>
            </a:pP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标题 1"/>
          <p:cNvSpPr>
            <a:spLocks noGrp="1"/>
          </p:cNvSpPr>
          <p:nvPr>
            <p:ph type="title"/>
          </p:nvPr>
        </p:nvSpPr>
        <p:spPr>
          <a:xfrm>
            <a:off x="658565" y="342414"/>
            <a:ext cx="11572875" cy="1205162"/>
          </a:xfrm>
        </p:spPr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一、夏商西周时期的经济与政治特征（续二）</a:t>
            </a:r>
            <a:endParaRPr lang="zh-CN" altLang="en-US" sz="40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l"/>
              <a:defRPr/>
            </a:pP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西周的经济在商朝的基础上又有了进一步发展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成为中国奴隶社会的鼎盛时期。农业的发展为社会的进步提供了最初的物质基础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而物质的丰富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又促进了手工业、商业以及自然科学的发展。</a:t>
            </a:r>
            <a:endParaRPr lang="zh-CN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  <a:defRPr/>
            </a:pP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西周是奴隶制日臻完善的时期。周朝礼仪制度比较健全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有自己的官制、兵制、刑法、地制及礼制。</a:t>
            </a:r>
            <a:endParaRPr lang="zh-CN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  <a:defRPr/>
            </a:pPr>
            <a:r>
              <a:rPr lang="zh-CN" altLang="zh-CN" sz="3800">
                <a:latin typeface="微软雅黑" panose="020b0503020204020204" pitchFamily="34" charset="-122"/>
                <a:ea typeface="微软雅黑" panose="020b0503020204020204" pitchFamily="34" charset="-122"/>
              </a:rPr>
              <a:t>夏、商、西周时期的经济、政治经历了一个由建立、巩固、发展到盛极而衰的曲折的历史发展过程</a:t>
            </a:r>
            <a:r>
              <a:rPr lang="zh-CN" altLang="en-US" sz="38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800">
                <a:latin typeface="微软雅黑" panose="020b0503020204020204" pitchFamily="34" charset="-122"/>
                <a:ea typeface="微软雅黑" panose="020b0503020204020204" pitchFamily="34" charset="-122"/>
              </a:rPr>
              <a:t>这个时期的财政制度与财政思想也同经济、政治一样</a:t>
            </a:r>
            <a:r>
              <a:rPr lang="zh-CN" altLang="en-US" sz="38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800">
                <a:latin typeface="微软雅黑" panose="020b0503020204020204" pitchFamily="34" charset="-122"/>
                <a:ea typeface="微软雅黑" panose="020b0503020204020204" pitchFamily="34" charset="-122"/>
              </a:rPr>
              <a:t>经历了一个由形成到健全、由简到繁的历史变革。</a:t>
            </a:r>
            <a:endParaRPr lang="zh-CN" altLang="zh-CN" sz="38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None/>
              <a:defRPr/>
            </a:pP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 2" panose="05020102010507070707"/>
              <a:buChar char="ß"/>
              <a:defRPr/>
            </a:pP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标题 1"/>
          <p:cNvSpPr>
            <a:spLocks noGrp="1"/>
          </p:cNvSpPr>
          <p:nvPr>
            <p:ph type="title"/>
          </p:nvPr>
        </p:nvSpPr>
        <p:spPr>
          <a:xfrm>
            <a:off x="658565" y="495158"/>
            <a:ext cx="11572875" cy="1205162"/>
          </a:xfrm>
        </p:spPr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二、夏商西周时期的财政特征</a:t>
            </a:r>
            <a:endParaRPr lang="zh-CN" altLang="en-US" sz="4000">
              <a:latin typeface="微软雅黑" panose="020b0503020204020204" pitchFamily="34" charset="-122"/>
            </a:endParaRPr>
          </a:p>
        </p:txBody>
      </p:sp>
      <p:sp>
        <p:nvSpPr>
          <p:cNvPr id="24578" name="内容占位符 2"/>
          <p:cNvSpPr>
            <a:spLocks noGrp="1"/>
          </p:cNvSpPr>
          <p:nvPr>
            <p:ph idx="1"/>
          </p:nvPr>
        </p:nvSpPr>
        <p:spPr>
          <a:xfrm>
            <a:off x="555874" y="2017555"/>
            <a:ext cx="11572875" cy="4941499"/>
          </a:xfrm>
        </p:spPr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夏、商、西周三代的经济部门主要是农业和畜牧业。奴隶制国家对土地的独占和控制以及对奴隶、平民的劳役剥削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将其创造的物质财富的大部分集中起来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用以满足国家职能和奴隶主阶级生活的需要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，</a:t>
            </a:r>
            <a:r>
              <a:rPr lang="zh-CN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是这一时期国家财政的基本性质。其特征具体来说有以下几点</a:t>
            </a:r>
            <a:r>
              <a:rPr lang="en-US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endParaRPr lang="zh-CN" altLang="zh-CN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二、夏商西周时期的财政特征（续一）</a:t>
            </a:r>
            <a:endParaRPr lang="zh-CN" altLang="en-US" sz="4000"/>
          </a:p>
        </p:txBody>
      </p:sp>
      <p:graphicFrame>
        <p:nvGraphicFramePr>
          <p:cNvPr id="2" name="内容占位符 1"/>
          <p:cNvGraphicFramePr>
            <a:graphicFrameLocks noGrp="1"/>
          </p:cNvGraphicFramePr>
          <p:nvPr>
            <p:ph idx="1"/>
          </p:nvPr>
        </p:nvGraphicFramePr>
        <p:xfrm>
          <a:off x="642938" y="1686892"/>
          <a:ext cx="11572875" cy="4943177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zh-CN" altLang="en-US" sz="4500">
                <a:latin typeface="+mn-ea"/>
                <a:ea typeface="+mn-ea"/>
              </a:rPr>
              <a:t>第三节  夏商西周时期的财政收入</a:t>
            </a:r>
            <a:endParaRPr lang="zh-CN" altLang="en-US" sz="4500">
              <a:latin typeface="+mn-ea"/>
              <a:ea typeface="+mn-ea"/>
            </a:endParaRPr>
          </a:p>
        </p:txBody>
      </p:sp>
      <p:graphicFrame>
        <p:nvGraphicFramePr>
          <p:cNvPr id="3" name="内容占位符 2"/>
          <p:cNvGraphicFramePr>
            <a:graphicFrameLocks noGrp="1"/>
          </p:cNvGraphicFramePr>
          <p:nvPr>
            <p:ph idx="1"/>
          </p:nvPr>
        </p:nvGraphicFramePr>
        <p:xfrm>
          <a:off x="961268" y="1560664"/>
          <a:ext cx="11167481" cy="5322859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49" name="标题 1"/>
          <p:cNvSpPr>
            <a:spLocks noGrp="1"/>
          </p:cNvSpPr>
          <p:nvPr>
            <p:ph type="title"/>
          </p:nvPr>
        </p:nvSpPr>
        <p:spPr>
          <a:xfrm>
            <a:off x="658565" y="570690"/>
            <a:ext cx="11572875" cy="1205162"/>
          </a:xfrm>
        </p:spPr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一、田制</a:t>
            </a:r>
            <a:endParaRPr lang="zh-CN" altLang="en-US" sz="4000">
              <a:latin typeface="微软雅黑" panose="020b0503020204020204" pitchFamily="34" charset="-122"/>
            </a:endParaRPr>
          </a:p>
        </p:txBody>
      </p:sp>
      <p:sp>
        <p:nvSpPr>
          <p:cNvPr id="27650" name="内容占位符 2"/>
          <p:cNvSpPr>
            <a:spLocks noGrp="1"/>
          </p:cNvSpPr>
          <p:nvPr>
            <p:ph idx="1"/>
          </p:nvPr>
        </p:nvSpPr>
        <p:spPr>
          <a:xfrm>
            <a:off x="658565" y="2321364"/>
            <a:ext cx="11572875" cy="3731301"/>
          </a:xfrm>
        </p:spPr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en-US">
                <a:latin typeface="微软雅黑" panose="020b0503020204020204" pitchFamily="34" charset="-122"/>
                <a:ea typeface="微软雅黑" panose="020b0503020204020204" pitchFamily="34" charset="-122"/>
              </a:rPr>
              <a:t>在中国古代，财政收入的主要来源是农业税收，土地的广袤、土地的垦殖、土地的分配等状况决定着农业税收的收入状况，因此，于是土地制度就成为财政收入的重要基础。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3" name="标题 1"/>
          <p:cNvSpPr>
            <a:spLocks noGrp="1"/>
          </p:cNvSpPr>
          <p:nvPr>
            <p:ph type="title"/>
          </p:nvPr>
        </p:nvSpPr>
        <p:spPr>
          <a:xfrm>
            <a:off x="658565" y="417947"/>
            <a:ext cx="11572875" cy="1206840"/>
          </a:xfrm>
        </p:spPr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二、贡纳</a:t>
            </a:r>
            <a:endParaRPr lang="zh-CN" altLang="en-US" sz="4000">
              <a:latin typeface="微软雅黑" panose="020b0503020204020204" pitchFamily="34" charset="-122"/>
            </a:endParaRPr>
          </a:p>
        </p:txBody>
      </p:sp>
      <p:sp>
        <p:nvSpPr>
          <p:cNvPr id="2867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以下献上称为“贡”，在古文献记载中，贡分为贡纳和贡赋（即田赋），这里先谈贡纳。所谓贡纳即各诸侯国或臣服国向天子贡献的各种财物。贡纳收入是夏、商、周三代国家财政的重要收入来源。</a:t>
            </a:r>
            <a:endParaRPr lang="zh-CN" altLang="en-US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）夏朝的“任土作贡”，即以本地所出产的土特产品贡献给天子的贡献制度。 </a:t>
            </a:r>
            <a:endParaRPr lang="zh-CN" altLang="en-US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）商朝的贡纳。 </a:t>
            </a:r>
            <a:endParaRPr lang="zh-CN" altLang="en-US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）西周的“贡土所宜”，即适合贡什么，即贡什么，不一定是本土所产。</a:t>
            </a:r>
            <a:endParaRPr lang="zh-CN" altLang="en-US" sz="35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7" name="标题 1"/>
          <p:cNvSpPr>
            <a:spLocks noGrp="1"/>
          </p:cNvSpPr>
          <p:nvPr>
            <p:ph type="title"/>
          </p:nvPr>
        </p:nvSpPr>
        <p:spPr>
          <a:xfrm>
            <a:off x="555874" y="417947"/>
            <a:ext cx="11572875" cy="1206840"/>
          </a:xfrm>
        </p:spPr>
        <p:txBody>
          <a:bodyPr/>
          <a:lstStyle/>
          <a:p>
            <a:pPr algn="l"/>
            <a:r>
              <a:rPr lang="zh-CN" altLang="en-US" sz="4000">
                <a:latin typeface="微软雅黑" panose="020b0503020204020204" pitchFamily="34" charset="-122"/>
              </a:rPr>
              <a:t>三、田赋</a:t>
            </a:r>
            <a:endParaRPr lang="zh-CN" altLang="en-US" sz="4000">
              <a:latin typeface="微软雅黑" panose="020b0503020204020204" pitchFamily="34" charset="-122"/>
            </a:endParaRPr>
          </a:p>
        </p:txBody>
      </p:sp>
      <p:sp>
        <p:nvSpPr>
          <p:cNvPr id="29698" name="内容占位符 2"/>
          <p:cNvSpPr>
            <a:spLocks noGrp="1"/>
          </p:cNvSpPr>
          <p:nvPr>
            <p:ph idx="1"/>
          </p:nvPr>
        </p:nvSpPr>
        <p:spPr>
          <a:xfrm>
            <a:off x="455414" y="2291151"/>
            <a:ext cx="11572875" cy="3533239"/>
          </a:xfrm>
        </p:spPr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田赋是对土地征收的赋税。夏商西周时期的田赋制度，因为文献记载简约，是史学界长期争论的问题，看法不一。按照</a:t>
            </a:r>
            <a:r>
              <a:rPr lang="en-US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孟子</a:t>
            </a:r>
            <a:r>
              <a:rPr lang="en-US" altLang="zh-CN" sz="35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3500">
                <a:latin typeface="微软雅黑" panose="020b0503020204020204" pitchFamily="34" charset="-122"/>
                <a:ea typeface="微软雅黑" panose="020b0503020204020204" pitchFamily="34" charset="-122"/>
              </a:rPr>
              <a:t>的记述，一般认为夏朝实行贡法，商朝实行助法，西周实行彻法。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1" name="标题 1"/>
          <p:cNvSpPr>
            <a:spLocks noGrp="1"/>
          </p:cNvSpPr>
          <p:nvPr>
            <p:ph type="title"/>
          </p:nvPr>
        </p:nvSpPr>
        <p:spPr>
          <a:xfrm>
            <a:off x="555874" y="570690"/>
            <a:ext cx="11572875" cy="1205162"/>
          </a:xfrm>
        </p:spPr>
        <p:txBody>
          <a:bodyPr/>
          <a:lstStyle/>
          <a:p>
            <a:pPr algn="l"/>
            <a:r>
              <a:rPr lang="en-US" altLang="zh-CN" sz="4000" smtClean="0">
                <a:latin typeface="微软雅黑" panose="020b0503020204020204" pitchFamily="34" charset="-122"/>
              </a:rPr>
              <a:t>1.</a:t>
            </a:r>
            <a:r>
              <a:rPr lang="zh-CN" altLang="en-US" sz="4000" smtClean="0">
                <a:latin typeface="微软雅黑" panose="020b0503020204020204" pitchFamily="34" charset="-122"/>
              </a:rPr>
              <a:t>夏朝</a:t>
            </a:r>
            <a:r>
              <a:rPr lang="zh-CN" altLang="en-US" sz="4000">
                <a:latin typeface="微软雅黑" panose="020b0503020204020204" pitchFamily="34" charset="-122"/>
              </a:rPr>
              <a:t>的贡法</a:t>
            </a:r>
            <a:endParaRPr lang="zh-CN" altLang="en-US" sz="4000">
              <a:latin typeface="微软雅黑" panose="020b0503020204020204" pitchFamily="34" charset="-122"/>
            </a:endParaRPr>
          </a:p>
        </p:txBody>
      </p:sp>
      <p:sp>
        <p:nvSpPr>
          <p:cNvPr id="30722" name="内容占位符 2"/>
          <p:cNvSpPr>
            <a:spLocks noGrp="1"/>
          </p:cNvSpPr>
          <p:nvPr>
            <p:ph idx="1"/>
          </p:nvPr>
        </p:nvSpPr>
        <p:spPr>
          <a:xfrm>
            <a:off x="642938" y="1686892"/>
            <a:ext cx="11356331" cy="4943177"/>
          </a:xfrm>
        </p:spPr>
        <p:txBody>
          <a:bodyPr/>
          <a:lstStyle/>
          <a:p>
            <a:pPr>
              <a:buFont typeface="Wingdings" panose="05000000000000000000" pitchFamily="2" charset="2"/>
              <a:buChar char="l"/>
            </a:pP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夏朝的贡法包括的内容有</a:t>
            </a: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endParaRPr lang="en-US" altLang="zh-CN" sz="3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）在征税之前，明确各州的土壤性质、田地等级、赋税的等级等，以作为征收的依据，。详见表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1-1</a:t>
            </a: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3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）征收的对象是各地土地出产的农作物，并以实物交纳</a:t>
            </a: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3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）缴纳方式是按地理远近，分为五服，分别采取不同的缴纳方式，以照顾运输条件和距离远近，兼顾税收公平，。详见表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1-2</a:t>
            </a: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30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l"/>
            </a:pPr>
            <a:r>
              <a:rPr lang="zh-CN" altLang="en-US" sz="30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）贡法的平均税率为</a:t>
            </a:r>
            <a:r>
              <a:rPr lang="en-US" altLang="zh-CN" sz="3000">
                <a:latin typeface="微软雅黑" panose="020b0503020204020204" pitchFamily="34" charset="-122"/>
                <a:ea typeface="微软雅黑" panose="020b0503020204020204" pitchFamily="34" charset="-122"/>
              </a:rPr>
              <a:t>1/10</a:t>
            </a:r>
            <a:r>
              <a:rPr lang="zh-CN" altLang="en-US" sz="3000">
                <a:latin typeface="微软雅黑" panose="020b0503020204020204" pitchFamily="34" charset="-122"/>
                <a:ea typeface="微软雅黑" panose="020b0503020204020204" pitchFamily="34" charset="-122"/>
              </a:rPr>
              <a:t>。但在征收时，既要考虑到土壤性质、土田等级、赋税等级和运输远近，还要考虑到常年平均产量，即所谓“贡者校数岁之中以为常”，每夫的实际负担是有区别的。</a:t>
            </a:r>
            <a:endParaRPr lang="zh-CN" altLang="en-US" smtClean="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062633" y="812394"/>
            <a:ext cx="10434340" cy="615553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latinLnBrk="1" hangingPunct="0">
              <a:spcBef>
                <a:spcPts val="175"/>
              </a:spcBef>
              <a:spcAft>
                <a:spcPct val="0"/>
              </a:spcAft>
              <a:defRPr/>
            </a:pPr>
            <a:r>
              <a:rPr lang="zh-CN" altLang="en-US" ker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表</a:t>
            </a:r>
            <a:r>
              <a:rPr lang="zh-CN" altLang="en-US" kern="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en-US" altLang="zh-CN" kern="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-</a:t>
            </a:r>
            <a:r>
              <a:rPr lang="zh-CN" altLang="en-US" kern="0" smtClea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         </a:t>
            </a:r>
            <a:r>
              <a:rPr lang="zh-CN" altLang="en-US" kern="0">
                <a:solidFill>
                  <a:srgbClr val="0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田等、赋等、贡物一览表</a:t>
            </a:r>
            <a:endParaRPr lang="zh-CN" altLang="en-US" sz="40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graphicFrame>
        <p:nvGraphicFramePr>
          <p:cNvPr id="5" name="表格 5"/>
          <p:cNvGraphicFramePr>
            <a:graphicFrameLocks noGrp="1"/>
          </p:cNvGraphicFramePr>
          <p:nvPr/>
        </p:nvGraphicFramePr>
        <p:xfrm>
          <a:off x="555874" y="1636537"/>
          <a:ext cx="11598821" cy="4702752"/>
        </p:xfrm>
        <a:graphic>
          <a:graphicData uri="http://schemas.openxmlformats.org/drawingml/2006/table">
            <a:tbl>
              <a:tblPr bandRow="1">
                <a:tableStyleId>{BDBED569-4797-4DF1-A0F4-6AAB3CD982D8}</a:tableStyleId>
              </a:tblPr>
              <a:tblGrid>
                <a:gridCol w="1442813"/>
                <a:gridCol w="1442813"/>
                <a:gridCol w="1442813"/>
                <a:gridCol w="1442813"/>
                <a:gridCol w="1442813"/>
                <a:gridCol w="1442813"/>
                <a:gridCol w="1442813"/>
                <a:gridCol w="1499130"/>
              </a:tblGrid>
              <a:tr h="394719">
                <a:tc rowSpan="2"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州别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 rowSpan="2"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土质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 rowSpan="2"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田等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 rowSpan="2"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赋等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 rowSpan="2"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贡别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 gridSpan="2"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包装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 hMerge="1">
                  <a:txBody>
                    <a:bodyPr vert="horz" wrap="square"/>
                    <a:lstStyle/>
                    <a:p/>
                  </a:txBody>
                  <a:tcPr marL="45720" marR="45720"/>
                </a:tc>
                <a:tc rowSpan="2"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贡物路线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394719">
                <a:tc vMerge="1">
                  <a:txBody>
                    <a:bodyPr vert="horz" wrap="square"/>
                    <a:lstStyle/>
                    <a:p/>
                  </a:txBody>
                  <a:tcPr marL="45720" marR="45720"/>
                </a:tc>
                <a:tc vMerge="1">
                  <a:txBody>
                    <a:bodyPr vert="horz" wrap="square"/>
                    <a:lstStyle/>
                    <a:p/>
                  </a:txBody>
                  <a:tcPr marL="45720" marR="45720"/>
                </a:tc>
                <a:tc vMerge="1">
                  <a:txBody>
                    <a:bodyPr vert="horz" wrap="square"/>
                    <a:lstStyle/>
                    <a:p/>
                  </a:txBody>
                  <a:tcPr marL="45720" marR="45720"/>
                </a:tc>
                <a:tc vMerge="1">
                  <a:txBody>
                    <a:bodyPr vert="horz" wrap="square"/>
                    <a:lstStyle/>
                    <a:p/>
                  </a:txBody>
                  <a:tcPr marL="45720" marR="45720"/>
                </a:tc>
                <a:tc vMerge="1">
                  <a:txBody>
                    <a:bodyPr vert="horz" wrap="square"/>
                    <a:lstStyle/>
                    <a:p/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篚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包、匦、锡贡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 vMerge="1">
                  <a:txBody>
                    <a:bodyPr vert="horz" wrap="square"/>
                    <a:lstStyle/>
                    <a:p/>
                  </a:txBody>
                  <a:tcPr marL="45720" marR="45720"/>
                </a:tc>
              </a:tr>
              <a:tr h="394719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冀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白壤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3等5级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1等1级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入谷不贡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夹石碣石入于河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637184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兖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黑、坟起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2等6级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3等9级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漆、丝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织文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浮于济、漯达于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河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879649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青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白、坟起，海滨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斥卤之地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1等3级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2等4级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盐、絺、各种海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物、丝、枲、鈆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、松、怪石等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厥篚檿、丝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浮于汶达于济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879648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徐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赤、埴、坟起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1等2级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2等5级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五色土、珠、鱼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、夏翟、孤桐、浮磬等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厥篚玄纤、缟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浮于淮、泗，达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于河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1122114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扬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涂泥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3等9级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endParaRPr lang="en-US" altLang="zh-CN" sz="11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3等7级，上错，即6级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金三品，瑶、琨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、筱簜、齿、革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、羽、毛，岛夷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卉服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厥篚织贝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厥包橘柚锡贡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沿于江、海，达</a:t>
                      </a:r>
                      <a:br>
                        <a:rPr sz="25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1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于淮泗</a:t>
                      </a:r>
                      <a:endParaRPr lang="zh-CN" altLang="en-US" sz="11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078607" y="799307"/>
            <a:ext cx="10434340" cy="615553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latinLnBrk="1" hangingPunct="0">
              <a:spcBef>
                <a:spcPts val="175"/>
              </a:spcBef>
              <a:spcAft>
                <a:spcPct val="0"/>
              </a:spcAft>
              <a:defRPr/>
            </a:pPr>
            <a:r>
              <a:rPr lang="zh-CN" altLang="en-US" kern="0">
                <a:solidFill>
                  <a:srgbClr val="000000"/>
                </a:solidFill>
                <a:latin typeface="+mn-ea"/>
                <a:ea typeface="+mn-ea"/>
              </a:rPr>
              <a:t>表</a:t>
            </a:r>
            <a:r>
              <a:rPr lang="zh-CN" altLang="en-US" kern="0" smtClean="0">
                <a:solidFill>
                  <a:srgbClr val="000000"/>
                </a:solidFill>
                <a:latin typeface="+mn-ea"/>
                <a:ea typeface="+mn-ea"/>
              </a:rPr>
              <a:t>1</a:t>
            </a:r>
            <a:r>
              <a:rPr lang="en-US" altLang="zh-CN" kern="0" smtClean="0">
                <a:solidFill>
                  <a:srgbClr val="000000"/>
                </a:solidFill>
                <a:latin typeface="+mn-ea"/>
                <a:ea typeface="+mn-ea"/>
              </a:rPr>
              <a:t>-</a:t>
            </a:r>
            <a:r>
              <a:rPr lang="zh-CN" altLang="en-US" kern="0" smtClean="0">
                <a:solidFill>
                  <a:srgbClr val="000000"/>
                </a:solidFill>
                <a:latin typeface="+mn-ea"/>
                <a:ea typeface="+mn-ea"/>
              </a:rPr>
              <a:t>1       </a:t>
            </a:r>
            <a:r>
              <a:rPr lang="zh-CN" altLang="en-US" kern="0">
                <a:solidFill>
                  <a:srgbClr val="000000"/>
                </a:solidFill>
                <a:latin typeface="+mn-ea"/>
                <a:ea typeface="+mn-ea"/>
              </a:rPr>
              <a:t>田等、赋等、贡物一览表</a:t>
            </a:r>
            <a:endParaRPr lang="zh-CN" altLang="en-US" sz="4000">
              <a:latin typeface="+mn-ea"/>
              <a:ea typeface="+mn-ea"/>
            </a:endParaRPr>
          </a:p>
        </p:txBody>
      </p:sp>
      <p:graphicFrame>
        <p:nvGraphicFramePr>
          <p:cNvPr id="5" name="表格 5"/>
          <p:cNvGraphicFramePr>
            <a:graphicFrameLocks noGrp="1"/>
          </p:cNvGraphicFramePr>
          <p:nvPr/>
        </p:nvGraphicFramePr>
        <p:xfrm>
          <a:off x="658562" y="1636537"/>
          <a:ext cx="11947744" cy="4472216"/>
        </p:xfrm>
        <a:graphic>
          <a:graphicData uri="http://schemas.openxmlformats.org/drawingml/2006/table">
            <a:tbl>
              <a:tblPr bandRow="1">
                <a:tableStyleId>{BDBED569-4797-4DF1-A0F4-6AAB3CD982D8}</a:tableStyleId>
              </a:tblPr>
              <a:tblGrid>
                <a:gridCol w="1493468"/>
                <a:gridCol w="1493468"/>
                <a:gridCol w="1493468"/>
                <a:gridCol w="1493468"/>
                <a:gridCol w="1493468"/>
                <a:gridCol w="1493468"/>
                <a:gridCol w="1493468"/>
                <a:gridCol w="1493468"/>
              </a:tblGrid>
              <a:tr h="1691926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荆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涂泥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3等8级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1等3级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齿、革、羽、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毛，金三品，杶、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干、栝、柏，砺</a:t>
                      </a:r>
                      <a:br>
                        <a:rPr sz="12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、砥、砮、丹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等，九江纳锡大</a:t>
                      </a:r>
                      <a:br>
                        <a:rPr sz="120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龟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厥篚玄纁玑组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包匦菁茅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浮于江、沱、潜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、汉，逾于洛，达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于南河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637183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豫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厥土惟埌，下土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坟垆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2等4级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(错)1等2级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漆、枲、絺、纻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厥纤纩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锡贡磬错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浮于洛，达于河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1160178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梁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青黎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3等7级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3等8级(错)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璆、铁、银、镂、砮、熊、狐、狸、织皮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西倾因桓是来，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浮于潜，逾于沔，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入于渭，乱于河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  <a:tr h="982929"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雍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黄埌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1等1级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2等6级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球、琳、琅玕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endParaRPr lang="en-US" altLang="zh-CN" sz="1200" kern="0" smtClean="0"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织皮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  <a:tc>
                  <a:txBody>
                    <a:bodyPr vert="horz" wrap="square"/>
                    <a:lstStyle/>
                    <a:p>
                      <a:pPr algn="ctr" eaLnBrk="0" latinLnBrk="1" hangingPunct="0">
                        <a:lnSpc>
                          <a:spcPct val="10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浮于积石，至于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龙门西河，会于</a:t>
                      </a:r>
                      <a:br>
                        <a:rPr sz="120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</a:br>
                      <a:r>
                        <a:rPr lang="zh-CN" altLang="en-US" sz="1200" kern="0" smtClean="0"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渭汭</a:t>
                      </a:r>
                      <a:endParaRPr lang="zh-CN" altLang="en-US" sz="1200" kern="0" smtClean="0">
                        <a:solidFill>
                          <a:srgbClr val="00000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64294" marR="64294" marT="48341" marB="48341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58875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https://d.book118.com/896201000101010102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自定义 30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94754"/>
      </a:accent1>
      <a:accent2>
        <a:srgbClr val="00939F"/>
      </a:accent2>
      <a:accent3>
        <a:srgbClr val="F6AA26"/>
      </a:accent3>
      <a:accent4>
        <a:srgbClr val="EA552B"/>
      </a:accent4>
      <a:accent5>
        <a:srgbClr val="956134"/>
      </a:accent5>
      <a:accent6>
        <a:srgbClr val="394754"/>
      </a:accent6>
      <a:hlink>
        <a:srgbClr val="00939F"/>
      </a:hlink>
      <a:folHlink>
        <a:srgbClr val="F6AA26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1">
      <vt:lpstr>Arial</vt:lpstr>
      <vt:lpstr>Calibri</vt:lpstr>
      <vt:lpstr>Calibri Light</vt:lpstr>
      <vt:lpstr>宋体</vt:lpstr>
      <vt:lpstr>华文隶书</vt:lpstr>
      <vt:lpstr>Ebrima</vt:lpstr>
      <vt:lpstr>微软雅黑</vt:lpstr>
      <vt:lpstr>Wingdings</vt:lpstr>
      <vt:lpstr>Wingdings 2</vt:lpstr>
      <vt:lpstr>黑体</vt:lpstr>
      <vt:lpstr>Office Theme</vt:lpstr>
      <vt:lpstr>PowerPoint Presentation</vt:lpstr>
      <vt:lpstr>PowerPoint Presentation</vt:lpstr>
      <vt:lpstr>第一章  夏商西周时期的国家财政</vt:lpstr>
      <vt:lpstr>第一节  中国财政范畴的产生</vt:lpstr>
      <vt:lpstr>一、国家萌芽的出现</vt:lpstr>
      <vt:lpstr>二、中国财政范畴的形成</vt:lpstr>
      <vt:lpstr>第二节  夏商西周时期的财政特征</vt:lpstr>
      <vt:lpstr>一、夏商西周时期的经济与政治特征</vt:lpstr>
      <vt:lpstr>一、夏商西周时期的经济与政治特征（续一）</vt:lpstr>
      <vt:lpstr>一、夏商西周时期的经济与政治特征（续二）</vt:lpstr>
      <vt:lpstr>二、夏商西周时期的财政特征</vt:lpstr>
      <vt:lpstr>二、夏商西周时期的财政特征（续一）</vt:lpstr>
      <vt:lpstr>第三节  夏商西周时期的财政收入</vt:lpstr>
      <vt:lpstr>一、田制</vt:lpstr>
      <vt:lpstr>二、贡纳</vt:lpstr>
      <vt:lpstr>三、田赋</vt:lpstr>
      <vt:lpstr>1.夏朝的贡法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2024-09-27T03:39:29.499</cp:lastPrinted>
  <dcterms:created xsi:type="dcterms:W3CDTF">2024-09-26T19:39:29Z</dcterms:created>
  <dcterms:modified xsi:type="dcterms:W3CDTF">2024-09-26T19:39:32Z</dcterms:modified>
</cp:coreProperties>
</file>