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C202E-2476-4A00-9339-2721F56AE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AEE5-1D0B-4A11-A6B6-3763397B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E18BB-DE40-4638-A977-F10F535A4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C9777-3FB1-4BCB-B765-41D885F7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E8DB4D-EFEF-48BA-A6CB-9AB5DEE1F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83D51A-94BE-4374-A12F-EE452C2D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D2A84E-425D-4DC5-892F-BAF38BAC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8B278-EB91-4009-A394-2F66E9FCB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0976D-55DD-41CB-862C-C96E00DA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E3376-246C-486B-BEFF-F24BE331B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73856-34C8-4A40-8AA4-1513ECCB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01125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建筑专业发展规划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建筑行业现状分析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建筑专业人才培养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建筑专业发展策略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建筑专业发展保障措施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随着城市化进程的加速，建筑行业在经济发展中的地位日益重要，对建筑专业人才的需求也不断增加。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行业转型升级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传统建筑行业正面临转型升级的压力，绿色建筑、智能建筑等新兴领域逐渐成为行业发展的重点，需要建筑专业人才具备更高的专业素养和技术能力。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建筑专业人才的培养对于推动建筑行业的发展、提高城市建设水平、促进社会经济发展具有重要意义。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目的与任务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制定科学合理的建筑专业发展规划，提高建筑专业人才培养质量，满足行业对高素质人才的需求。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优化专业设置、完善课程体系、加强实践教学、提升师资队伍水平、推进产学研合作等。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建筑行业现状分析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定制化建筑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满足个性化需求的定制化建筑逐渐成为市场主流。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绿色建筑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随着环保意识的提高，绿色建筑已成为行业发展趋势，强调节能、环保和可持续性。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智能化建筑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利用先进技术实现建筑智能化，提高建筑的使用效率和安全性。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随着城市化进程的加速，城市基础设施建设和住宅需求持续增长。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新兴产业的兴起对建筑行业提出了新的要求，如数据中心、云计算中心等。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旧城区改造和升级的需求不断增加，涉及公共设施、住宅和商业建筑等。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旧城改造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建筑行业市场集中度逐渐提高，大型企业竞争优势明显。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技术创新成为企业核心竞争力的重要组成部分，拥有先进技术的企业更具竞争优势。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品牌影响力强的企业在市场中更具竞争力，能够吸引更多优质客户和项目。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建筑专业人才培养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培养具备建筑设计、施工、管理以及绿色建筑技术等方面知识和能力的高级工程技术人才。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以社会需求为导向，服务国家建设和经济发展，培养具有国际视野和创新精神的建筑专业人才。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培养目标与定位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包括建筑设计基础、建筑构造、建筑材料、建筑力学等课程，夯实学生的专业基础。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涵盖建筑设计、建筑施工、建筑结构、建筑环境与设备工程等方面的专业课程，提升学生的专业素养。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提供绿色建筑技术、建筑历史与文化、建筑信息模型等方面的选修课程，满足学生个性化发展需求。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选修课程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课程体系建设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https://d.book118.com/896201125002010045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2024-09-13T15:45:26.139</cp:lastPrinted>
  <dcterms:created xsi:type="dcterms:W3CDTF">2024-09-13T07:45:26Z</dcterms:created>
  <dcterms:modified xsi:type="dcterms:W3CDTF">2024-09-13T07:45:28Z</dcterms:modified>
</cp:coreProperties>
</file>