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3B143-9B7F-4DEC-8361-9C954C01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81896-DB8E-4AF6-A982-F9107701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1FD4-E3D1-40B9-BF3C-376C1EE7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2161-10FF-421F-A3DA-52959F72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D935C-49EA-46D0-A27E-7346BB2CE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65E14-5754-4593-8242-F0E49CC6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BF8A6-C67A-4633-A18E-300A428E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5CD09-8AC4-4714-A858-BE8356750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10023-CFAC-4F37-A679-9E6489EA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64016-313E-4C82-B6A9-42178930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E02DE-3332-435F-ABA6-781A689B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01151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剖宫产术后健康宣教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剖宫产术后营养与饮食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剖宫产术后护理与照料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剖宫产术后常见问题与应对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剖宫产术后复查与随访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剖宫产术后需要一段时间的恢复，通常需要6-8周，具体时间因个体差异而异。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保持伤口清洁干燥，避免剧烈运动和重物搬运，以免伤口裂开或感染。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注意观察恶露的量、颜色和气味，如有异常及时就医。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剖宫产术后的恢复期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术后疼痛是常见的不适症状，可以通过药物、物理治疗等方法缓解。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保证充足的睡眠有助于术后恢复，创造舒适的睡眠环境，避免夜间打扰。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术后疼痛和不适可能引起情绪波动，家属和医护人员应给予关心和支持。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术后疼痛与不适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术后尽早下床活动有助于预防血栓形成、促进肠道蠕动和恶露排出。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根据个体情况，在医生或专业康复师的指导下进行适当的锻炼，如盆底肌锻炼等。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逐渐增加运动量，选择适合产妇的运动方式，如散步、瑜伽等，以增强体质和免疫力。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术后活动与锻炼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剖宫产术后营养与饮食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避免辛辣、油腻、生冷等刺激性食物，以免影响伤口愈合和哺乳。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选择高蛋白、低脂肪的食物，如鱼、瘦肉、蛋等，以满足伤口愈合和哺乳的需求。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术后6小时内应禁食，6小时后可少量饮水，逐步过渡到流质、半流质、软食等易消化的食物。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保持充足的水分摄入，有助于乳汁分泌和预防便秘。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高蛋白、低脂肪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逐步恢复饮食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术后饮食原则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高蛋白食物（如鱼、瘦肉、蛋等）、新鲜蔬菜和水果、富含维生素和矿物质的食物（如坚果、全麦面包等）。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辛辣、油腻、生冷等刺激性食物，以及含有咖啡因、酒精等不良成分的饮品。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禁忌食物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适宜食物与禁忌食物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92" r="23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根据医生建议适当补充维生素和矿物质，以满足母婴健康需求。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术后尽早开始母乳喂养，有助于促进母婴情感交流和婴儿成长发育。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营养补充与母乳喂养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剖宫产术后护理与照料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伤口护理与清洁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术后定期清洗伤口，保持伤口清洁干燥，避免感染。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伤口换药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遵医嘱按时更换敷料，观察伤口愈合情况，及时处理异常情况。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术后避免剧烈运动，以免伤口裂开或出血。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注意观察恶露的量、颜色、气味等，如有异常及时就医。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每日用温水清洗会阴部，保持清洁干燥。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及时更换卫生巾，避免感染。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使用卫生巾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https://d.book118.com/896201151103010035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2024-09-05T04:37:07.434</cp:lastPrinted>
  <dcterms:created xsi:type="dcterms:W3CDTF">2024-09-04T20:37:07Z</dcterms:created>
  <dcterms:modified xsi:type="dcterms:W3CDTF">2024-09-04T20:37:09Z</dcterms:modified>
</cp:coreProperties>
</file>