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1B170-D325-4AF0-AA17-EC7CD331B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4F481-E363-402A-9820-DB3E3080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56A6F-6D55-4ABD-AD66-8CAE838A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6F095-7B44-48A3-8301-1839B91C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81E42-47CF-4F98-9DBA-A12048B5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2F3E95-DBDA-41B5-896B-66474A7A4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66F7CC-9B71-43AE-8769-43F7F9A7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6C2D5-AF93-477C-8F6E-6F4DF384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1FA0A-AA40-4C01-8DE5-A222671D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1E58F-C968-4A08-8A80-664A32C3B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523A2-11F2-436D-9862-AEBE6D67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05040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汽车美容行业复工报告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复工后运营情况分析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供应链恢复与库存管理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客户关怀与市场推广策略调整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员工培训与团队建设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随着新冠疫情得到有效控制，汽车美容行业正面临全面复工的挑战和机遇。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通过复工报告，分析行业现状，提出应对策略，推动汽车美容行业在疫情后的恢复和发展。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简要介绍汽车美容行业的定义、发展历程及市场规模。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复工情况分析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详细分析行业复工情况，包括复工率、产能恢复、员工返岗等方面的数据和趋势。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探讨行业在复工过程中面临的挑战和机遇，如供应链中断、市场需求变化、技术创新等。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提出针对行业复工过程中遇到问题的应对策略和建议，如政策扶持、企业自救、创新转型等。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组织员工进行防疫知识培训，提高员工防疫意识和能力。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制定防疫方案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根据当地卫生部门要求，结合行业特点，制定详细的防疫方案，包括员工健康管理、场地消毒、客户接待等方面。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防疫物资准备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提前采购足够的口罩、手套、消毒液等防疫物资，确保员工和客户的健康安全。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健康状况登记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要求员工每天登记健康状况，包括体温、是否有咳嗽、乏力等症状。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定期核酸检测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根据当地卫生部门要求，组织员工进行定期核酸检测，确保员工健康。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对于出现异常症状的员工，及时安排就医，并追踪其健康状况，确保不出现聚集性疫情。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在复工前对场地进行全面消毒，包括车间、办公室、接待区等公共区域，确保环境安全。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场地全面消毒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加强通风换气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制定定期消毒计划，定期对场地进行消毒处理，保持环境清洁卫生。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保持场地内空气流通，定期开窗通风换气，减少病毒传播风险。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场地消毒与通风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复工后运营情况分析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客流量下降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由于疫情的影响，复工初期汽车美容店的客流量明显减少，客户到店意愿降低。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线上预约增多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为减少人员接触，许多汽车美容店推出了线上预约服务，客户可以通过小程序或APP进行预约，到店后直接接受服务，避免了等待和人员聚集。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客流量逐渐恢复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随着疫情得到控制，人们出行需求增加，汽车美容店的客流量也逐渐恢复到正常水平。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增加消毒服务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针对疫情期间客户对车辆卫生状况的担忧，汽车美容店增加了车辆内外全面消毒的服务项目。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为了减少客户等待时间，提高服务效率，汽车美容店对服务流程进行了优化，如合理安排员工工作时间、改进设备使用等。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推出优惠活动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为了吸引客户到店消费，汽车美容店推出了一系列优惠活动，如打折、赠送小礼品等。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服务项目调整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营收状况评估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随着客流量的恢复和服务项目的调整，汽车美容店的营收状况也逐渐好转。同时，通过优化服务流程和推出优惠活动等措施，也提高了客户的满意度和忠诚度。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营收逐渐恢复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由于客流量下降和服务项目调整等原因，复工初期汽车美容店的营收状况受到了一定影响。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营收减少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为了应对营收减少的情况，汽车美容店采取了一系列成本控制措施，如减少员工数量、降低采购成本等。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供应链恢复与库存管理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对供应链进行风险评估，识别潜在的风险点，制定相应的应对措施，以降低供应链中断的风险。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供应商支持措施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针对受疫情影响的供应商，提供必要的支持措施，如延期付款、协助采购原材料等，帮助供应商尽快恢复正常生产。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供应商沟通与合作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积极与供应商沟通，了解供应商复工情况，评估供应商产能恢复程度，确保零部件供应的稳定性。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供应商合作恢复情况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https://d.book118.com/896205040153010050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2024-09-16T02:16:56.868</cp:lastPrinted>
  <dcterms:created xsi:type="dcterms:W3CDTF">2024-09-15T18:16:56Z</dcterms:created>
  <dcterms:modified xsi:type="dcterms:W3CDTF">2024-09-15T18:16:59Z</dcterms:modified>
</cp:coreProperties>
</file>