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487CD-1A97-49FA-B241-1183A9EF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02C2F-D7B2-4AFD-A043-5922C99C6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690DA-4792-464A-88DE-6DA1816C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848E7-6234-4498-AA9D-383C54E3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9FF5C-B8E1-4095-8F4B-96B41F594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223F0-1001-4699-97CE-B4C6345F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92C57-0660-4415-B702-2976E88A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A1947-6935-4E5A-BA27-4E4FFE90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F3FFD-35E1-42F4-9EB4-6A5E62E2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805CC-0874-46AC-B95E-BEEC25F8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97E5B-4809-4CE4-A483-3AEEB27D4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1000102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线上博物馆财务分析报告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线上博物馆财务状况概述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线上博物馆收入分析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线上博物馆支出分析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线上博物馆财务效率分析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线上博物馆财务风险评估与预测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分析线上博物馆的财务状况，为管理层提供决策依据，促进博物馆的可持续发展。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随着互联网技术的快速发展，线上博物馆逐渐成为人们获取文化知识和艺术享受的重要平台。然而，线上博物馆的运营和维护需要大量的资金投入，因此对其财务状况进行深入分析显得尤为重要。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本报告主要分析了线上博物馆的收入、支出、盈利状况以及财务风险等方面。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主要来源于线上博物馆的财务报表、相关会计凭证以及市场调研数据等。其中，财务报表是反映博物馆财务状况的主要依据，会计凭证则提供了详细的财务数据支持，而市场调研数据则为报告提供了行业背景和市场环境等方面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线上博物馆财务状况概述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门票销售收入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赞助与捐赠收入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版权与衍生品收入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广告与合作收入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线上博物馆通过售票系统实现的门票销售收入，包括常设展区和临时展区的门票销售。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来自企业、个人或基金会的赞助与捐赠，用于支持博物馆的运营和发展。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线上博物馆通过出售版权、图书、文创产品等衍生品获得的收入。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与其他机构合作开展项目、活动或广告投放所获得的收入。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包括服务器维护、网站开发、数字资源制作等线上运营所需的成本支出。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运营成本支出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人力资源支出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市场推广支出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版权与衍生品开发支出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线上博物馆员工工资、福利及培训等方面的支出。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为提升线上博物馆知名度和吸引更多访问者而进行的广告宣传、活动策划等市场推广费用。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购买版权、制作文创产品等衍生品开发所需的费用支出。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营业利润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利润总额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利润状况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线上博物馆在一定时期内实现的总收入减去总支出后的净额，反映了博物馆的盈利能力。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在利润总额中扣除所得税等税费后，线上博物馆实际得到的净收益。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包括营业利润、投资收益、补贴收入等线上博物馆在一定时期内实现的全部利润。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根据博物馆的章程或规定，对净利润进行分配，如提取公积金、支付股息等。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线上博物馆收入分析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门票收入分析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门票价格与销量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统计各线上博物馆的门票价格及销量数据，分析价格与销量之间的关系。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会员制度及优惠策略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梳理线上博物馆的会员制度和优惠策略，分析其对门票收入的影响。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线上推广与营销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评估线上博物馆在各大平台的推广效果，以及营销活动对门票收入的带动作用。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列举线上博物馆的主要赞助商和合作伙伴，分析其对博物馆的资金和资源支持。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赞助商及合作伙伴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捐赠渠道及方式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公益活动与筹款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介绍线上博物馆接受捐赠的渠道和方式，评估捐赠收入的稳定性和可持续性。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梳理线上博物馆举办的公益活动及其筹款情况，分析其对赞助与捐赠收入的影响。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赞助与捐赠收入分析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线上商城运营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评估线上博物馆自建或合作的线上商城运营情况，以及其对商品销售收入的影响。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文创产品开发与销售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介绍线上博物馆的文创产品开发情况，以及销售渠道和销售收入。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版权与衍生品收入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分析线上博物馆的版权运营和衍生品开发情况，评估其带来的收入贡献。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商品销售收入分析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政府补贴与资金支持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介绍线上博物馆获得的政府补贴和资金支持情况，分析其对博物馆运营的帮助。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学术研究与合作项目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梳理线上博物馆参与的学术研究和合作项目，评估其带来的资金和资源收益。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国际交流与合作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分析线上博物馆在国际交流与合作方面的情况，探讨其对博物馆收入和品牌形象的提升作用。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其他收入分析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https://d.book118.com/896210001020010103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2024-09-28T06:00:02.520</cp:lastPrinted>
  <dcterms:created xsi:type="dcterms:W3CDTF">2024-09-27T22:00:02Z</dcterms:created>
  <dcterms:modified xsi:type="dcterms:W3CDTF">2024-09-27T22:00:04Z</dcterms:modified>
</cp:coreProperties>
</file>