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C8CBD-CA00-4187-9536-2C7590189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5FBF9-0C89-4383-B6B9-6069BFC41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07A2C-D8D1-402A-8DF7-D917CD914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C76DC-C1CE-428D-BE7E-46C9A4ED5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427A72-B915-4C72-ABF3-D21173B13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12C8B-2014-4778-9282-3231DDDBF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EDE333-0817-4EA0-94E9-D668D4B6B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464F4-394E-47AA-B225-F589CCC45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91E46-DFC7-4A66-B105-A897C4FDC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58EF4-0F0E-4F56-BCB6-44EA239FD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D4BDD-15DE-4B6D-B17E-749083D32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10211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德国卧床病人护理\n## 1.德国卧床病人护理概述\n### 1.1德国卧床病人护理的背景与意义\n### 1.2德国卧床病人护理的发展历程\n### 1.3德国卧床病人护理的现状与趋势\n## 2.德国卧床病人护理的种类与特点\n### 2.1德国卧床病人护理的种类\n### 2.2德国卧床病人护理的特点\n### 2.3德国卧床病人护理的优势与挑战\n## 3.德国卧床病人护理的流程与实施\n### 3.1德国卧床病人护理的流程\n### 3.2德国卧床病人护理的实施\n### 3.3德国卧床病人护理的效果评估\n## 4.德国卧床病人护理的案例分析\n### 4.1德国卧床病人护理的成功案例分析\n### 4.2德国卧床病人护理的失败案例分析\n### 4.3德国卧床病人护理的经验教训与启示\n## 5.德国卧床病人护理的未来展望\n### 5.1德国卧床病人护理的发展趋势\n### 5.2德国卧床病人护理的创新与变革\n### 5.3德国卧床病人护理的挑战与机遇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德国卧床病人护理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德国卧床病人护理概述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德国人口老龄化问题严重</a:t>
                </a:r>
                <a:endParaRPr/>
              </a:p>
            </p:txBody>
          </p:sp>
          <p:sp>
            <p:nvSpPr>
              <p:cNvPr id="1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65岁及以上人口占比超过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人口老龄化导致卧床病人数量增加</a:t>
                </a:r>
                <a:endParaRPr/>
              </a:p>
            </p:txBody>
          </p:sp>
        </p:grpSp>
        <p:grpSp>
          <p:nvGrpSpPr>
            <p:cNvPr id="17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德国医疗资源丰富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的医疗服务体系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医疗技术在世界上处于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领先地位</a:t>
                </a:r>
                <a:endParaRPr/>
              </a:p>
            </p:txBody>
          </p:sp>
        </p:grpSp>
        <p:grpSp>
          <p:nvGrpSpPr>
            <p:cNvPr id="17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德国卧床病人护理的重要性</a:t>
                </a:r>
                <a:endParaRPr/>
              </a:p>
            </p:txBody>
          </p:sp>
          <p:sp>
            <p:nvSpPr>
              <p:cNvPr id="17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提高病人的生活质量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减轻家庭和社会的负担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促进医疗资源的合理分配和利用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德国卧床病人护理的背景与意义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德国开始建立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卧床病人护理逐渐成为社会保障体系的一部分</a:t>
                </a:r>
                <a:endParaRPr/>
              </a:p>
            </p:txBody>
          </p:sp>
          <p:sp>
            <p:nvSpPr>
              <p:cNvPr id="18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德国实施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长期护理保险制度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为卧床病人提供经济支持</a:t>
                </a:r>
                <a:endParaRPr/>
              </a:p>
            </p:txBody>
          </p:sp>
          <p:sp>
            <p:nvSpPr>
              <p:cNvPr id="19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德国不断优化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提高卧床病人护理的服务质量和效率</a:t>
                </a:r>
                <a:endParaRPr/>
              </a:p>
            </p:txBody>
          </p:sp>
          <p:sp>
            <p:nvSpPr>
              <p:cNvPr id="19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德国卧床病人护理的发展历程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德国卧床病人护理的现状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技能培训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德国卧床病人护理的趋势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护理服务更加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科技手段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与交流，共享护理经验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德国卧床病人护理的现状与趋势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德国卧床病人护理的种类与特点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护理人员在病人家中提供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适用于病情稳定、需要长期护理的病人</a:t>
                </a:r>
                <a:endParaRPr/>
              </a:p>
            </p:txBody>
          </p:sp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</a:t>
                </a:r>
                <a:endParaRPr/>
              </a:p>
            </p:txBody>
          </p:sp>
        </p:grpSp>
        <p:grpSp>
          <p:nvGrpSpPr>
            <p:cNvPr id="22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病人入住专业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全天候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</p:txBody>
          </p:sp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机构护理</a:t>
                </a:r>
                <a:endParaRPr/>
              </a:p>
            </p:txBody>
          </p:sp>
        </p:grpSp>
        <p:grpSp>
          <p:nvGrpSpPr>
            <p:cNvPr id="22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护理人员在社区提供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临时护理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适用于短期护理、康复期病人</a:t>
                </a:r>
                <a:endParaRPr/>
              </a:p>
            </p:txBody>
          </p:sp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</a:t>
                </a:r>
                <a:endParaRPr/>
              </a:p>
            </p:txBody>
          </p:sp>
        </p:grpSp>
      </p:grpSp>
      <p:pic>
        <p:nvPicPr>
          <p:cNvPr id="23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德国卧床病人护理的种类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充分考虑患者的病情、需求和意愿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提供个性化的护理服务</a:t>
                </a:r>
                <a:endParaRPr/>
              </a:p>
            </p:txBody>
          </p:sp>
          <p:sp>
            <p:nvSpPr>
              <p:cNvPr id="24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专业化护理团队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护理人员具备专业知识和技能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定期参加培训和考核</a:t>
                </a:r>
                <a:endParaRPr/>
              </a:p>
            </p:txBody>
          </p:sp>
          <p:sp>
            <p:nvSpPr>
              <p:cNvPr id="24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预防为主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预防保健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降低并发症的发生率</a:t>
                </a:r>
                <a:endParaRPr/>
              </a:p>
            </p:txBody>
          </p:sp>
          <p:sp>
            <p:nvSpPr>
              <p:cNvPr id="24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德国卧床病人护理的特点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德国卧床病人护理的优势与挑战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完善的社会保障体系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先进的医疗技术和设备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老龄化问题加剧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医疗资源分配不均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德国卧床病人护理的流程与实施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了解病人的病情、生活能力和需求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制定护理计划和目标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评估病人的护理需求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根据护理计划提供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定期评估病人的护理效果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提供护理服务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根据病人的病情变化和生活需求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及时调整护理计划和内容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德国卧床病人护理的流程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https://d.book118.com/896210211222010051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德国卧床病人护理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2024-09-17T21:08:18.326</cp:lastPrinted>
  <dcterms:created xsi:type="dcterms:W3CDTF">2024-09-17T13:08:18Z</dcterms:created>
  <dcterms:modified xsi:type="dcterms:W3CDTF">2024-09-17T13:08:20Z</dcterms:modified>
</cp:coreProperties>
</file>