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73DD5-50D2-44AF-AFC2-C20889AC3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B9406-C3C0-4DF6-9213-EA577F86C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87961-40ED-4E2C-8BA0-0CD912FC8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95587-9340-4457-972B-D045EFEBC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435CBF-4855-4D61-88F1-730F33AA4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916D9F-5A94-4202-A9FE-A8434E6FF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C7EC7F-AD47-4825-8661-6A66147EB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616F9-A7F1-41BB-B6E2-BBD630C57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3C31F-6F9B-4D4A-8941-6D7D7B493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4C964-0011-4DAB-A850-B1367CCF5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046AE-9583-48B0-B155-F107A4183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110420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《Go语言教程学习》PPT课件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Go语言进阶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Go语言资源推荐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03" r="337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94" r="323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77" r="326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Go语言由Google于2007年开发，旨在解决大规模网络应用中的并发和性能问题。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随着云计算和微服务架构的兴起，Go语言因其高效、简洁和并发性强的特点而受到广泛欢迎。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Go语言的起源和背景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强大的标准库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Go语言拥有丰富的标准库，涵盖了网络编程、数据库交互、加密解密等方面。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Go语言编译后的程序可在多种操作系统中运行，无需修改源代码。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并发性好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Go语言天生支持并发，便于开发高并发的网络应用。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简洁、高效、并发、类型安全。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Go语言具有编译型语言的高效性和解释型语言的灵活性，运行速度极快。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Go语言的特点和优势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298" b="112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0200" b="102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Go语言的并发特性和高性能使其成为构建高并发Web应用的理想选择。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Web开发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Go语言适合构建分布式系统，支持多种通信协议，便于构建微服务架构。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Go语言的并发特性和低延迟使其成为网络编程的首选语言。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网络编程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Go语言的高性能和跨平台能力使其适用于游戏开发领域。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Go语言的适用场景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Go语言使用关键字`var`声明变量，并支持同时声明和初始化。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变量声明与初始化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31" r="1643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Go语言支持类型推断，可以在声明变量时省略类型标注，由编译器自动推断。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类型推断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使用单个字母表示变量名，适用于临时变量。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短变量声明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语法基础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基本数据类型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复合数据类型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自定义类型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包括数组、切片、映射、结构体等。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通过类型别名或结构体定义自定义类型。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包括整数、浮点数、布尔值、字符串等。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使用`if`、`switch`等关键字实现条件判断和选择。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条件语句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使用`for`循环和`while`循环实现重复执行代码块。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循环语句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使用`break`、`continue`等关键字控制循环的流程。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跳转语句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函数定义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使用关键字`func`定义函数，支持参数列表和返回值列表。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闭包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闭包是匿名函数的一种，可以捕获其所在作用域的变量，并作为值传递和使用。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函数类型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将函数作为参数传递给其他函数，或者作为返回值返回，实现高阶函数。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函数和闭包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Go语言进阶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https://d.book118.com/896211042041010041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2024-09-08T01:07:50.222</cp:lastPrinted>
  <dcterms:created xsi:type="dcterms:W3CDTF">2024-09-07T17:07:50Z</dcterms:created>
  <dcterms:modified xsi:type="dcterms:W3CDTF">2024-09-07T17:07:52Z</dcterms:modified>
</cp:coreProperties>
</file>