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2DA76-00CB-4E78-8FAC-F06E482A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62E9A-7B6C-40F5-B92D-CE3089367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DFC14-B083-4AE7-BC1B-F9BDD6D4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B4392-0E04-4128-BE5E-EE3FC767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246F2-0D9D-424B-96BC-A63F0E98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C5961-BDC6-4A72-AA6B-3F2F3375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40B36-84F2-444A-83FD-1246F9CB1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8EBDE-3C9C-4637-A73E-62596EBD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E4F5D-37B1-4C99-8251-311B279A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CC14B-B585-4D2B-92D3-972A867B2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ADA2E-9398-4064-B926-00FF68A3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111022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新生儿护理病例分享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新生儿常见病例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新生儿病例护理方法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新生儿病例预防措施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新生儿病例注意事项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新生儿常见病例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新生儿黄疸是由于胆红素代谢异常引起的皮肤、巩膜和黏膜黄染的病症。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病症之一，分为生理性和病理性两类。生理性黄疸通常在出生后2-3天出现，7-10天消退，而病理性黄疸出现时间早、程度重、持续时间长，可能伴有其他症状，如嗜睡、食欲不振等。治疗方法包括光疗、药物治疗和换血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新生儿脐炎是由于细菌感染引起的脐部炎症，通常在断脐后未妥善处理脐带导致。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新生儿脐炎表现为脐部红肿、分泌物增多，严重时可出现发热、精神不振等症状。治疗上需保持局部清洁干燥，使用抗生素软膏涂抹，严重时需口服抗生素。预防上应注意断脐后的护理，保持脐部干燥。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新生儿肺炎是由于新生儿免疫力低下，感染细菌或病毒引起的肺部炎症。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包括发热、咳嗽、气促、呼吸困难等，严重时可出现呼吸衰竭、心力衰竭等并发症。治疗上需根据病原体选用合适的抗生素或抗病毒药物，同时对症治疗，如吸氧、雾化等。预防上应注意加强新生儿护理，避免接触感染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新生儿腹泻是由于多种原因引起的消化道综合征，表现为大便次数增多、形状改变。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可能是由于喂养不当、感染、过敏等原因引起。症状包括大便次数增多、水样便、黏液便等，严重时可导致脱水、电解质紊乱等并发症。治疗上需针对病因进行治疗，如调整喂养方式、使用抗生素或抗过敏药物等。同时注意补液、纠正电解质紊乱等对症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708" r="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新生儿脱水热是由于摄入水分不足或丢失过多引起的发热病症。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新生儿脱水热表现为发热、口渴、尿少、皮肤干燥等症状，严重时可出现休克、肾衰竭等并发症。治疗上需立即补充水分，必要时使用退热药物。预防上应注意合理喂养，保证足够的水分摄入。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新生儿脱水热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新生儿病例护理方法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87" r="255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12" r="26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科学喂养、增加喂养次数、适当晒太阳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新生儿黄疸是常见问题，可以通过科学喂养和增加喂养次数来促进新陈代谢，同时适当晒太阳也有助于减轻黄疸症状。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新生儿黄疸护理方法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保持干燥、定期消毒、避免感染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新生儿脐炎的预防关键在于保持肚脐干燥，定期消毒，避免细菌感染。一旦出现炎症症状，应及时就医。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新生儿脐炎护理方法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56" b="169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保持呼吸道通畅、注意保暖、定期开窗通风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新生儿肺炎需要特别护理，首先要保持呼吸道通畅，注意保暖，定期开窗通风，避免交叉感染。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新生儿肺炎护理方法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新生儿腹泻护理方法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合理喂养、补充水分、避免过度喂养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新生儿腹泻时，应合理安排喂养时间和量，注意补充水分，避免过度喂养和消化不良。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新生儿脱水热护理方法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补充水分、降低环境温度、及时就医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新生儿脱水热时，应立即补充水分，同时降低环境温度，严重时应立即就医，以免造成严重后果。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新生儿病例预防措施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避免新生儿黄疸的关键在于早期识别和预防。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肝脏功能尚未发育完全，导致胆红素代谢异常，引起皮肤、巩膜黄染。为了预防新生儿黄疸，家长应注意观察宝宝皮肤颜色，尽早发现并就医。同时，保持宝宝充足的水分摄入，促进胆红素排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新生儿黄疸预防措施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https://d.book118.com/896211102241010051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2024-09-18T01:23:43.610</cp:lastPrinted>
  <dcterms:created xsi:type="dcterms:W3CDTF">2024-09-17T17:23:43Z</dcterms:created>
  <dcterms:modified xsi:type="dcterms:W3CDTF">2024-09-17T17:23:45Z</dcterms:modified>
</cp:coreProperties>
</file>