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5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68BD4-A958-462A-9513-A0F7EC28C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84BBE-D0FB-4567-B252-8F8FA1146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CFE16-62FB-40E6-9D1B-BAA277DAF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3EF10-B14D-4B3F-B878-82C5656B1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641E05-0DED-4B63-A365-5211A0FC8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0425FA-164C-49CE-ACA2-691897799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9DBE9D-10BD-4A70-B511-E384FBCEE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91D47-8FF7-4124-8042-63BB4EBD2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96728-82CB-4E22-8C7F-C294524AA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DF08C-9B54-43CB-8EAE-142A9BAA1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1B9B3-19D2-4CC4-8A95-B84570BFF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22" Type="http://schemas.openxmlformats.org/officeDocument/2006/relationships/tags" Target="../tags/tag221.xml" /><Relationship Id="rId23" Type="http://schemas.openxmlformats.org/officeDocument/2006/relationships/tags" Target="../tags/tag222.xml" /><Relationship Id="rId24" Type="http://schemas.openxmlformats.org/officeDocument/2006/relationships/tags" Target="../tags/tag223.xml" /><Relationship Id="rId25" Type="http://schemas.openxmlformats.org/officeDocument/2006/relationships/tags" Target="../tags/tag224.xml" /><Relationship Id="rId26" Type="http://schemas.openxmlformats.org/officeDocument/2006/relationships/tags" Target="../tags/tag225.xml" /><Relationship Id="rId27" Type="http://schemas.openxmlformats.org/officeDocument/2006/relationships/tags" Target="../tags/tag226.xml" /><Relationship Id="rId28" Type="http://schemas.openxmlformats.org/officeDocument/2006/relationships/tags" Target="../tags/tag227.xml" /><Relationship Id="rId29" Type="http://schemas.openxmlformats.org/officeDocument/2006/relationships/tags" Target="../tags/tag228.xml" /><Relationship Id="rId3" Type="http://schemas.openxmlformats.org/officeDocument/2006/relationships/tags" Target="../tags/tag202.xml" /><Relationship Id="rId30" Type="http://schemas.openxmlformats.org/officeDocument/2006/relationships/tags" Target="../tags/tag229.xml" /><Relationship Id="rId31" Type="http://schemas.openxmlformats.org/officeDocument/2006/relationships/tags" Target="../tags/tag230.xml" /><Relationship Id="rId32" Type="http://schemas.openxmlformats.org/officeDocument/2006/relationships/tags" Target="../tags/tag231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15233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无线通信系统中的信号处理技术研究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无线通信系统概述</a:t>
            </a:r>
            <a:endParaRPr lang="zh-CN" altLang="en-US" sz="2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信号处理技术在无线通信系统中的应用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90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无线通信系统中的信号处理技术分类</a:t>
            </a:r>
            <a:endParaRPr lang="zh-CN" altLang="en-US" sz="2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无线通信系统中信号处理技术的发展趋势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无线通信系统中信号处理技术的实际应用案例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无线通信系统概述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无线通信系统的基本概念</a:t>
            </a:r>
            <a:endParaRPr lang="zh-CN" altLang="en-US"/>
          </a:p>
        </p:txBody>
      </p:sp>
      <p:sp>
        <p:nvSpPr>
          <p:cNvPr id="1049102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无线通信系统：通过无线电波传输信息的系统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基本组成部分：发射机、接收机、天线、调制解调器等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传输方式：单工、半双工、全双工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传输介质：无线电波、微波、红外线等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传输距离：短距离、中距离、长距离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应用领域：移动通信、卫星通信、无线局域网等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无线通信系统的基本组成</a:t>
            </a:r>
            <a:endParaRPr lang="zh-CN" altLang="en-US"/>
          </a:p>
        </p:txBody>
      </p:sp>
      <p:sp>
        <p:nvSpPr>
          <p:cNvPr id="1049190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发射机：产生和调制信号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接收机：接收和解调信号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天线：发送和接收无线电波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信道：传输信号的媒介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调制解调器：将数字信号转换为模拟信号或将模拟信号转换为数字信号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编码解码器：对信号进行编码和解码，提高传输效率和可靠性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无线通信系统的应用场景</a:t>
            </a:r>
            <a:endParaRPr lang="zh-CN" altLang="en-US"/>
          </a:p>
        </p:txBody>
      </p:sp>
      <p:sp>
        <p:nvSpPr>
          <p:cNvPr id="1049278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移动通信：手机、平板电脑等移动设备的通信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无线网络：Wi-Fi、蓝牙等无线网络的应用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物联网：智能家居、智能交通、智能医疗等领域的应用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卫星通信：卫星电话、卫星电视等卫星通信的应用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无线广播：广播、电视等无线广播的应用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无线定位：GPS、北斗等无线定位的应用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4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信号处理技术在无线通信系统中的应用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信号处理技术的概述</a:t>
            </a:r>
            <a:endParaRPr lang="zh-CN" altLang="en-US"/>
          </a:p>
        </p:txBody>
      </p:sp>
      <p:sp>
        <p:nvSpPr>
          <p:cNvPr id="104941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信号处理技术：对信号进行加工、处理和分析的技术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应用领域：无线通信、雷达、声纳、图像处理等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信号处理技术在无线通信系统中的作用：提高信号传输质量、降低干扰、提高传输速率等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信号处理技术的发展趋势：智能化、集成化、高速化、低功耗化等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信号处理技术在无线通信系统中的重要性</a:t>
            </a:r>
            <a:endParaRPr lang="zh-CN" altLang="en-US"/>
          </a:p>
        </p:txBody>
      </p:sp>
      <p:sp>
        <p:nvSpPr>
          <p:cNvPr id="104947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提高信号传输质量：通过信号处理技术，可以消除噪声、干扰等影响，提高信号传输质量。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提高信号传输速率：通过信号处理技术，可以提高信号传输速率，满足高速数据传输的需求。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提高信号传输可靠性：通过信号处理技术，可以提高信号传输的可靠性，保证数据传输的准确性和完整性。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提高信号传输安全性：通过信号处理技术，可以提高信号传输的安全性，防止数据被窃取或篡改。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信号处理技术在无线通信系统中的主要应用</a:t>
            </a:r>
            <a:endParaRPr lang="zh-CN" altLang="en-US"/>
          </a:p>
        </p:txBody>
      </p:sp>
      <p:sp>
        <p:nvSpPr>
          <p:cNvPr id="104953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信号编码：将原始信号转换为适合传输的信号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信号干扰抑制：消除或减小干扰信号对传输信号的影响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信号同步：使接收端和发送端信号同步，提高传输效率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信号调制：将信号转换为适合传输的频率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信号检测：检测信号是否存在，并确定其强度和方向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信号解调：将接收到的信号转换为原始信号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无线通信系统中的信号处理技术分类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数字信号处理技术</a:t>
            </a:r>
            <a:endParaRPr lang="zh-CN" altLang="en-US"/>
          </a:p>
        </p:txBody>
      </p:sp>
      <p:sp>
        <p:nvSpPr>
          <p:cNvPr id="104970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数字信号处理技术的主要技术手段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数字信号处理技术的定义和分类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数字信号处理技术的应用领域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数字信号处理技术的发展趋势和挑战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https://d.book118.com/896215233152010031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无线通信系统中的信号处理技术研究</vt:lpstr>
      <vt:lpstr>目录</vt:lpstr>
      <vt:lpstr>添加章节标题</vt:lpstr>
      <vt:lpstr>无线通信系统概述</vt:lpstr>
      <vt:lpstr>无线通信系统的基本概念</vt:lpstr>
      <vt:lpstr>无线通信系统的基本组成</vt:lpstr>
      <vt:lpstr>无线通信系统的应用场景</vt:lpstr>
      <vt:lpstr>信号处理技术在无线通信系统中的应用</vt:lpstr>
      <vt:lpstr>信号处理技术的概述</vt:lpstr>
      <vt:lpstr>信号处理技术在无线通信系统中的重要性</vt:lpstr>
      <vt:lpstr>信号处理技术在无线通信系统中的主要应用</vt:lpstr>
      <vt:lpstr>无线通信系统中的信号处理技术分类</vt:lpstr>
      <vt:lpstr>数字信号处理技术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2024-08-30T08:53:14.220</cp:lastPrinted>
  <dcterms:created xsi:type="dcterms:W3CDTF">2024-08-30T00:53:14Z</dcterms:created>
  <dcterms:modified xsi:type="dcterms:W3CDTF">2024-08-30T00:53:16Z</dcterms:modified>
</cp:coreProperties>
</file>