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234AC-CD10-4E6C-BCEE-02FF6B810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A4297-B3E6-4376-9F1D-35A1FACE8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1AC3E-A231-4AA4-A153-EB6CE445E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BE3D4-D253-49C3-A0FD-9D799169D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1B0DE3-9936-4293-91C3-3BC4803E5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92CDA1-FBC4-44E9-BF69-3F9D0A814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711005-6017-429E-9792-166066A3A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01957F-8FF2-43F3-BA59-C7792D54C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061F0-3947-4C8C-AD26-712899C39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6506D-D604-4D6E-8170-480000921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C42E0-ABA4-4813-8E7A-941C3AE1E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2024304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肺性脑病护理查房PPT课件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肺性脑病概述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肺性脑病护理措施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肺性脑病并发症的预防与处理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肺性脑病患者的康复与预后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肺性脑病护理研究进展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肺性脑病概述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肺性脑病的定义、分类及特点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肺性脑病是一种由于肺部疾病引起的神经精神症状，通常表现为意识障碍、行为异常和情绪波动。根据发病机制和临床表现，肺性脑病可分为急性和慢性两类。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肺性脑病的病因、病理机制及相互关系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性脑病的主要病因是慢性阻塞性肺疾病（COPD）和慢性支气管炎等肺部疾病，这些疾病导致肺部通气功能障碍，进而引起机体缺氧和二氧化碳潴留。病理机制主要包括脑部血管扩张、脑细胞水肿和颅内压增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肺性脑病的临床表现、诊断标准及鉴别诊断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性脑病的主要临床表现包括意识障碍、行为异常、嗜睡、昏迷等神经精神症状，以及呼吸困难、发绀等肺部症状。诊断标准主要包括患者的临床表现、血气分析结果和脑部影像学检查等。鉴别诊断需排除其他可能导致类似症状的疾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肺性脑病护理措施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定期为患者吸痰，清理呼吸道，保持呼吸道通畅。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定期为患者进行口腔清洁，预防口腔感染。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定期为患者清洁皮肤，保持皮肤干燥，预防压疮。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根据患者情况，提供高蛋白、高热量、易消化的食物，保持营养均衡。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观察患者意识状态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注意观察患者是否出现意识障碍、嗜睡、昏迷等症状。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注意观察患者呼吸频率、深度、节律等变化，以及是否出现呼吸困难等症状。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观察生命体征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定时记录患者体温、脉搏、呼吸、血压等生命体征指标。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根据患者情况，评估病情严重程度，制定相应的护理计划。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关注患者的心理状态，给予心理支持和安慰，缓解焦虑、恐惧等情绪。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向患者和家属介绍肺性脑病的发病机制、治疗和护理方法等相关知识，提高患者的认知度和自我管理能力。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向患者和家属介绍药物的作用、用法、用量及注意事项等，确保患者正确使用药物。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指导患者正确使用药物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根据患者情况，指导患者进行适当的康复锻炼，促进康复。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指导患者进行康复锻炼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心理护理与健康教育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肺性脑病并发症的预防与处理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https://d.book118.com/896220243041010033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2024-09-01T18:14:33.413</cp:lastPrinted>
  <dcterms:created xsi:type="dcterms:W3CDTF">2024-09-01T10:14:33Z</dcterms:created>
  <dcterms:modified xsi:type="dcterms:W3CDTF">2024-09-01T10:14:35Z</dcterms:modified>
</cp:coreProperties>
</file>