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80CA58-1CDD-40BD-ADA6-D37078183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F648A1-6093-4FFE-90B7-DDB9CE421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A139F6-3045-4302-9545-9A3573100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3A84E0-EB11-4E28-88CE-76581C9A08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387CCD-2961-4659-AF22-251DE6060D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F5B236-B6B2-4FF9-8A48-90C8D01189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057956-7507-4193-87C6-BA886893D8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33E7D2-D7C0-4923-B5D5-037857804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25B65-85FE-4553-AC85-CA4677D8C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11B745-29A9-43D3-AC76-4CC53D3FA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BE566-D41F-4F55-918A-90A2D6F8E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2212011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双语护理个案分享</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双语护理概述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双语护理案例分享</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双语护理的挑战与解决方案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双语护理的未来发展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双语护理概述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双语护理是指在护理工作中，使用两种或多种语言进行沟通和服务的过程。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双语护理要求护理人员具备良好的语言能力和跨文化沟通能力，能够为不同语言背景的患者提供准确、及时、有效的护理服务。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提高护理质量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双语护理能够提高护理人员与患者的沟通效果，减少因语言障碍导致的误诊和误治，从而提高护理质量。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满足患者需求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随着全球化的进程，越来越多的患者来自不同的语言和文化背景，双语护理能够满足患者的语言需求，提高患者的就医体验和满意度。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促进跨文化交流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双语护理不仅是语言的交流，更是文化的交流。通过双语护理，护理人员能够更好地了解患者的文化背景和价值观，促进跨文化交流与理解。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579" r="1857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双语护理的重要性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33" b="133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双语护理起源于二战时期，当时美国军队为了更好地为不同语言的士兵提供医疗服务，开始培养双语护士。</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随着全球化进程的加速，双语护理的需求越来越大。未来，双语护理将更加注重跨文化沟通能力的培养和多语种服务的发展。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双语护理的历史与发展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历史回顾</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双语护理案例分享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跨文化沟通在护理中具有重要意义，能够提高患者满意度和护理质量。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在跨文化沟通中，护理人员需要了解不同文化背景下的沟通方式和需求，尊重患者的文化习俗和信仰，采用适当的语言和方式与患者进行交流，以消除患者疑虑和恐惧，提高患者的信任度和满意度。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案例一：跨文化沟通在护理中的应用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双语护理在特殊病患中具有重要作用，能够提高患者的治疗效果和生活质量。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于特殊病患，如语言障碍、听力障碍、认知障碍等，双语护理人员需要具备专业的语言和沟通技巧，能够准确理解患者的需求和问题，并提供相应的护理服务。同时，双语护理人员还需要了解不同语言和文化背景下的医疗知识和护理技巧，以提供更加专业和全面的护理服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案例二：双语护理在特殊病患中的应用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国际护理团队的合作需要克服语言和文化障碍，建立有效的沟通机制和合作模式。</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际护理团队中，来自不同国家和地区的护理人员需要具备跨文化沟通和合作的能力，了解不同文化背景下的护理理念和操作规范。同时，还需要建立有效的沟通机制和合作模式，明确各自的工作职责和协作方式，以确保患者得到及时、安全、高效的护理服务。</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案例三：国际护理团队的合作与挑战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双语护理的挑战与解决方案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https://d.book118.com/896221201132010040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2024-09-07T01:06:24.378</cp:lastPrinted>
  <dcterms:created xsi:type="dcterms:W3CDTF">2024-09-06T17:06:24Z</dcterms:created>
  <dcterms:modified xsi:type="dcterms:W3CDTF">2024-09-06T17:06:26Z</dcterms:modified>
</cp:coreProperties>
</file>