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18763-6C71-4099-9E81-D80BED503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32668-2F4B-430F-9565-FBC70DB95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D24C4-82B5-4ABA-B536-9DA597231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391CD-09AE-445B-AB5B-9C3FFAD91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64D067-C4E3-4E15-8ECA-F01726A51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87978E-F299-4F94-AA10-4F556CFBD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068A29-A07C-43DC-AD3F-F814D7C9D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DDB98C-0537-4239-8008-A5EF941B1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E656C9-64D0-45B7-BA24-866D94EC9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214D8-29AB-48CD-9B21-11239639C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DD065-84E4-4A3C-8496-ECC8A7438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223042053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设备维保的利润分析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设备维保的成本分析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设备维保的利润来源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设备维保的利润提升策略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设备维保的利润分析案例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581" r="105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设备维保是指对各类生产设备、设施进行例行检查、预防性维护和紧急维修，以确保设备正常运行，提高生产效率。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通过定期维护和保养，可以延长设备使用寿命、减少故障停机时间、提高生产效率，从而降低生产成本。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设备维保的流程与内容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设备维保流程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包括日常巡检、定期维护、故障维修等环节，涉及设备的清洁、润滑、检查、调整和更换易损件等作业。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设备维保内容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根据设备类型和工艺要求，制定相应的维保计划和作业指导书，确保维保工作按照标准操作程序进行。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094" b="1109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随着工业自动化程度的提高，设备维保市场需求不断增长，同时市场竞争也日趋激烈。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未来，随着工业互联网技术的发展，设备维保将更加智能化和专业化，对技术和服务的要求将更高。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设备维保的市场现状与趋势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设备维保的成本分析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直接人工成本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设备维保过程中，需要雇佣专业的技术人员进行维修和保养工作，这部分人工费用是维保成本的重要组成部分。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培训与教育成本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为了保持技术人员的专业水平，需要对他们进行定期的培训和教育，以适应设备更新和技术发展的需要。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设备维保的人工成本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6" b="14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设备在维保过程中，可能需要更换一些零部件，如润滑油、滤清器等，这些材料的费用也是维保成本的一部分。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替换零部件成本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某些设备的维保需要使用特殊的工具和设备，这些工具和设备的购置和维护费用也可能成为维保成本的一部分。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特殊工具与设备成本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设备维保的材料成本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设备在维修保养期间可能会停止运行，导致生产线的停工和生产进度的延误，这些间接成本也需要考虑在内。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设备停机时间成本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设备维保过程中，需要进行有效的管理和协调，以确保维保工作的顺利进行，这部分管理费用也是维保成本的一部分。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管理与协调成本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设备维保的间接成本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设备维保的利润来源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https://d.book118.com/896223042053010102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2024-09-27T02:21:07.709</cp:lastPrinted>
  <dcterms:created xsi:type="dcterms:W3CDTF">2024-09-26T18:21:07Z</dcterms:created>
  <dcterms:modified xsi:type="dcterms:W3CDTF">2024-09-26T18:21:09Z</dcterms:modified>
</cp:coreProperties>
</file>