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02A36-BB46-41E2-B40D-99EA50C4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2C6EF-8F52-4F79-9669-4AB8B38B4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E35B6-8E08-4694-B4F2-9115415A7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A5789-D5EF-4E35-9A1A-A2A371C3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568A6-DC23-44D2-A8DD-A40D06A7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D4E77-43BA-4A7D-B563-1539692A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D258A-1FC7-4647-9725-022C8DD8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E6A10-9588-4E1A-BAB4-299A3E10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9E311-D8AE-4AB5-BB21-518D18AB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86213-23A3-4466-AD3E-31E95081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3010-C754-41EE-AD34-64F60F78D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2322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现场规章管理制度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现场卫生规定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现场操作规定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现场人员管理规定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现场规章管理制度的执行与监督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通过制定和实施现场规章管理制度，降低生产事故风险，保障员工生命安全和公司财产安全。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营造良好工作环境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有效的现场管理有助于规范员工行为，减少生产过程中的浪费，提高生产效率。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规章制度的制定和执行有助于营造整洁、有序、舒适的工作环境，提高员工的工作满意度。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规范的管理制度能够保障员工的合法权益，避免因管理不善导致的劳动纠纷。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良好的现场管理有助于提升企业的形象和声誉，增强客户和合作伙伴的信任。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有效的现场管理是实现企业可持续发展的重要保障，有助于企业在激烈的市场竞争中保持领先地位。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42" r="2104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138" r="1813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安全防护装备的佩戴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进入施工现场的人员必须佩戴安全帽，并正确佩戴，帽带应系紧。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高处作业人员必须佩戴安全带，安全带应高挂低用，并符合国家标准。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进行焊接、打磨等作业时，必须佩戴护目镜，以保护眼睛不受伤害。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接触腐蚀性、高温、低温等有害物质时，必须佩戴相应的防护手套。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护目镜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危险区域应设置明显的警示标识，如“危险”、“禁止入内”等。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危险区域应采取隔离措施，如设置围栏、安全网等，防止人员进入。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对于易燃、易爆、有毒等危险物品，应按规定进行特别标识和隔离。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危险区域的标识与隔离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现场应制定紧急预案，明确紧急情况下的人员疏散、救援、灭火等措施。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现场应配备消防器材、急救箱等应急物资，并定期检查其完好性。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现场人员应接受紧急情况的应对培训，熟悉应急预案的内容和操作程序。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现场卫生规定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20" r="167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保持地面干净整洁，无垃圾、污渍和水渍。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设备表面无尘、无污渍，保持设备良好运行状态。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工具摆放整齐，不得随意乱放。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保持室内空气清新，无异味。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659" r="246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废弃物应分类存放，不得混放。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可回收废弃物应进行回收处理。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危险废弃物应按规定进行处置。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废弃物处理应有记录，以便追溯。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废弃物处理规定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按规定进行定期消毒。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消毒频次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采取必要的防疫措施，如佩戴口罩、勤洗手等。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发现疫情应及时报告，并采取相应措施。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疫情报告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定期进行员工健康检查，确保员工身体健康。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消毒和防疫规定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https://d.book118.com/896223222015010100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2024-09-23T23:06:54.988</cp:lastPrinted>
  <dcterms:created xsi:type="dcterms:W3CDTF">2024-09-23T15:06:55Z</dcterms:created>
  <dcterms:modified xsi:type="dcterms:W3CDTF">2024-09-23T15:06:57Z</dcterms:modified>
</cp:coreProperties>
</file>