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82522-8A56-45A5-884E-62F5175D7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947F4-C882-4B10-BD7A-746645DD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4F246-FC99-425C-8CC3-FBAEBCAA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5C2BB-5C09-4BA7-B229-33BA649C9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962E4-BE37-4D2D-B190-4D6D6FA2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7C7BD-F847-410A-9461-E6020318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A6080-2BB0-4135-BA23-9CAD400D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7C63B-28B3-440D-8E64-C0664488A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AA80F-6177-4AFA-B428-B8CF479F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E9E5E-2201-4718-B873-4FEBE3A2F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C951E-BF12-459F-A1B1-783F33CE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2410000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流感治疗指南2022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流感护理和康复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流感研究和发展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乙型流感病毒 (Influenza B virus): 主要感染人类，也可在某些动物中发现。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丙型流感病毒 (Influenza C virus): 较少见，主要影响儿童。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2" r="136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甲型流感病毒 (Influenza A virus): 常见的季节性流感病毒，可感染人类和多种动物。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高热、咳嗽、喉咙痛、肌肉疼痛、头痛、乏力等。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通过飞沫传播，也可通过接触被病毒污染的物品或表面，然后触摸口、鼻或眼而传播。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流感的症状和传播方式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56" r="17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轻症流感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通常在2-3周内自行痊愈，但可导致身体虚弱的人如儿童、老人和身体虚弱者病情加重。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重症流感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可引起肺炎、心脏疾病等并发症，甚至导致死亡。特别是对于儿童、老人、身体虚弱者和身体虚弱的人来说，流感并发症可能是致命的。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流感每年在全球范围内导致大量病例和死亡，特别是在冬季。它还可能导致严重的社会和经济后果，如学校和企业的关闭、医疗系统负担加重等。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流感的严重程度和影响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531" r="135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采集鼻咽拭子或咽拭子样本，通过实时荧光定量PCR检测流感病毒核酸。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将采集的样本接种到鸡胚或细胞培养基中进行病毒培养，观察病毒生长情况。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病毒培养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检测患者血清中的流感病毒抗体，了解病毒既往感染情况。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血清学检测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根据患者症状、体征及流行病学史进行临床诊断，确诊需依赖实验室检测结果。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具备流行病学史和发热、呼吸道症状，但实验室检测结果尚未明确。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疑似病例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具备流行病学史、发热和呼吸道症状，且实验室检测结果阳性。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确诊病例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具备流行病学史和发热、呼吸道症状，但实验室检测结果阴性。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排除病例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收集流行病学史、症状和体征信息，进行实验室检测，根据检测结果进行诊断。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误诊和鉴别诊断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由于症状相似，流感易与其他呼吸道疾病如普通感冒、肺炎等混淆。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根据症状、体征和实验室检测结果，与普通感冒、肺炎等进行鉴别。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在流感症状出现后48小时内开始使用抗病毒药物，可以有效缩短病程并降低并发症风险。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根据流感病毒类型和当地病毒耐药性监测数据，选择合适的抗病毒药物。常见的抗病毒药物包括奥司他韦、扎那米韦等。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在使用抗病毒药物时，需注意药物的副作用和相互作用，遵医嘱用药，避免自行更改剂量或停药。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67" b="1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支持性治疗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保证充足的休息时间，遵医嘱治疗，同时保持良好的生活方式和饮食习惯。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针对发热、咳嗽、鼻塞等症状，可采取适当的降温、止咳、通鼻等措施，如多饮水、使用解热镇痛药、止咳药等。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补液与营养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对于发热、呕吐、腹泻等症状较重者，需适当补液和补充营养，以维持水电解质平衡和体力。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https://d.book118.com/896224100001010033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2024-09-01T09:35:22.827</cp:lastPrinted>
  <dcterms:created xsi:type="dcterms:W3CDTF">2024-09-01T01:35:22Z</dcterms:created>
  <dcterms:modified xsi:type="dcterms:W3CDTF">2024-09-01T01:35:24Z</dcterms:modified>
</cp:coreProperties>
</file>