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6E133-2E44-4488-A798-89414DCA1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7A2FA-8642-4299-BB66-8943F27F6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75B13-619A-4B1C-A909-9FB54E7DF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53808-F74B-4398-AD1A-50F516479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77FEF0-6D8B-4829-9012-88C2A0CAD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53CE6C-3041-4782-8A09-1A45984AC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DBC0F7-47D5-4000-9E82-A8A4A5265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570D5-3ED6-4EFA-92DC-BB17A05F1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B86C3-6B96-4C91-839B-37C0AC762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F9C20-31EE-4F4A-8BEA-9D27452C1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E8402-4F64-4FD1-8F61-6C8D30113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24121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仓储物流部的物流信息系统与数据管理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数据管理在物流中作用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仓储物流部信息系统建设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数据管理在仓储物流部应用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智能化技术在仓储物流部应用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智能化时代下的挑战与对策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97" b="157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物流信息系统是运用信息技术和管理手段，对物流过程中的信息进行采集、处理、存储、传输和应用的系统。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实现物流信息的实时共享、提高物流运作效率、降低物流成本、优化供应链管理等。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系统架构与组成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物流信息系统通常采用分层架构，包括数据层、应用层和展示层等。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物流信息系统包括硬件设备（如RFID读写器、条码扫描器等）、软件系统（如WMS、TMS等）和网络通信设备等。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物流信息系统正向智能化、可视化、集成化方向发展，如物联网技术的应用、大数据和人工智能的融合等。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面临数据安全、信息孤岛、技术更新快等挑战，需要不断完善和优化系统架构和功能。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2389" b="23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数据管理在物流中作用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利用条码对物品进行唯一标识，便于数据的自动采集和传输。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射频识别技术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通过无线射频信号自动识别目标对象并获取相关数据，提高数据采集效率。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应用各种传感器实时监测物流过程中的温度、湿度、压力等参数，保障物品安全。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利用云计算平台实现数据的高效存储和共享，提高数据处理能力。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建立物流信息系统数据库，对各类数据进行分类存储和管理。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数据压缩与加密技术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采用数据压缩和加密技术，确保数据安全性和完整性。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物流预测分析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路径优化与调度分析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基于历史数据和市场趋势，对物流需求、库存水平等进行预测分析。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通过对客户数据的分析，了解客户需求和行为，提升客户满意度。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利用数据分析技术对运输路径进行优化，提高运输效率。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识别物流过程中的潜在风险，并利用数据分析技术进行风险评估和预警。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仓储物流部信息系统建设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对仓储物流部的业务流程进行全面梳理，明确信息系统需要支持的关键业务环节。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功能需求定义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数据规划与管理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根据业务流程分析结果，确定信息系统应具备的功能模块，如库存管理、订单处理、配送计划等。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设计信息系统的整体架构，包括硬件、软件、网络等基础设施，以及各功能模块之间的逻辑关系。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制定数据标准和管理规范，确保数据的准确性、一致性和安全性。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需求分析与规划设计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组建具备丰富经验和专业技能的开发团队，负责信息系统的开发工作。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开发团队建设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按照规划设计方案，进行系统的开发工作，包括编程、数据库建立、界面设计等。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系统开发实施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在系统开发完成后，进行全面的测试和调试，确保系统各项功能正常运行。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系统测试与调试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对仓储物流部员工进行系统操作培训，提高员工对信息系统的使用熟练度。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上线培训与推广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系统开发与实施过程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https://d.book118.com/896224121155010050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2024-09-16T03:04:45.331</cp:lastPrinted>
  <dcterms:created xsi:type="dcterms:W3CDTF">2024-09-15T19:04:45Z</dcterms:created>
  <dcterms:modified xsi:type="dcterms:W3CDTF">2024-09-15T19:04:47Z</dcterms:modified>
</cp:coreProperties>
</file>