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7411AC-111E-4A22-81E2-4C5565E74E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A2AC36-E028-4B29-ADB2-12808B2E7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DFCC11-CC43-497D-8FFC-9D8A468CA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E947B2-D335-4558-A452-FBE9370521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9F6A3D-806E-4507-8E21-248FA2729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F2248F-4579-4946-A2FD-23EAE2C6D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7409F04-219B-4522-B766-8C4A1777D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717323-A58C-4D56-8AEA-77A6E3FF98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1326BD-5C1D-47FA-A962-E7F1B56D0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F2B0E1-50EE-4384-99EA-361616AD7E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338F8B-6DE3-4DA7-B963-BC31C5FE5E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622501301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Photoshop网店美工实例教程第4版Photoshop网店美工设计快速入门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网店美工设计概述</a:t>
            </a:r>
          </a:p>
          <a:p>
            <a:r>
              <a:t>Photoshop网店美工设计基础</a:t>
            </a:r>
          </a:p>
          <a:p>
            <a:r>
              <a:t>网店首页设计实例教程</a:t>
            </a:r>
          </a:p>
          <a:p>
            <a:r>
              <a:t>商品详情页设计实例教程</a:t>
            </a:r>
          </a:p>
          <a:p>
            <a:r>
              <a:t>网店促销海报设计实例教程</a:t>
            </a:r>
          </a:p>
          <a:p>
            <a:r>
              <a:t>Photoshop网店美工高级技巧</a:t>
            </a:r>
          </a:p>
          <a:p>
            <a:r>
              <a:t>网店美工设计实战案例解析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</a:t>
            </a:r>
          </a:p>
          <a:p>
            <a: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网店美工设计概述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50" b="225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网店美工是负责网店页面视觉设计、美化、优化的专业人员，通过运用各种设计元素和技巧，提升网店形象和用户体验。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在竞争激烈的电商市场中，优秀的网店美工设计能够提升品牌形象，吸引消费者关注，提高转化率，从而增加销售额。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网店美工的定义与重要性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重要性</a:t>
            </a:r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网店美工定义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响应式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适应不同设备和屏幕尺寸，确保用户在不同终端上获得良好体验。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美观性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运用视觉设计技巧，提升页面美感，吸引用户关注。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直观性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页面布局清晰明了，方便用户快速找到所需信息。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设计目标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创造独特、美观、易用的网店页面，提升用户体验，促进产品销售。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一致性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保持网店整体风格的一致，包括色彩、字体、图标等设计元素。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网店美工设计的目标与原则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了解网店定位、目标用户、产品特点等，明确设计需求。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需求分析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根据需求分析，绘制页面原型，确定页面布局和交互方式。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原型设计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网店美工设计的流程与规范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视觉设计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在原型基础上进行视觉设计，包括色彩搭配、字体选择、图片处理等。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切图与标注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将设计稿切割成网页所需图片，并标注相关信息，方便开发人员实现。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测试与优化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完成设计后，进行测试并优化页面性能，确保页面加载速度和用户体验。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网店美工设计的流程与规范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网店美工设计的流程与规范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文件命名规范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统一命名设计文件和图片，方便管理和查找。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色彩使用规范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遵循网店品牌形象和色彩心理学原理，选择合适的色彩搭配。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选择易读性强的字体，保持字体大小和行距的合理性。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字体使用规范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优化图片大小和格式，提高页面加载速度；选择高质量的图片素材，提升页面视觉效果。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图片处理规范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网店美工设计的流程与规范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Photoshop网店美工设计基础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Photoshop软件概述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Photoshop是一款专业的图像编辑软件，广泛应用于网店美工设计、平面设计、照片后期处理等领域。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安装步骤与注意事项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详细介绍Photoshop软件的安装步骤，包括下载安装程序、运行安装向导、选择安装选项等，并提供安装过程中的注意事项。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Photoshop软件简介与安装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介绍Photoshop软件界面的组成部分，如菜单栏、工具栏、选项栏、面板等。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基本操作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讲解Photoshop软件的基本操作，包括打开和关闭文件、缩放和平移视图、撤销和重做操作等。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界面组成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Photoshop界面介绍与基本操作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图层概念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解释图层在Photoshop中的含义和作用，以及图层的类型和管理方法。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选区概念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阐述选区的定义和创建方法，包括规则选区和不规则选区的创建技巧。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蒙版概念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介绍蒙版在Photoshop中的应用，包括图层蒙版和矢量蒙版的创建和使用方法。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图层、选区、蒙版等基础概念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网店首页设计实例教程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根据网店定位和目标受众，合理规划首页布局，包括店招、导航栏、轮播图、产品展示区、页尾等区域的分布和占比。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结合网店主题和品牌形象，确定统一的设计风格，如色彩搭配、字体选择、图标设计等，营造独特的视觉体验。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布局规划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设计风格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首页布局规划与设计风格确定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店招设计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突出网店名称和LOGO，传达品牌形象和特色，同时注重与整体设计风格的协调。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导航栏设计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清晰明了地展示网店的主要分类和页面链接，方便用户快速找到所需商品或信息。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轮播图设计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精选高质量图片，展示网店的主推商品、促销活动或品牌形象，吸引用户关注和点击。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店招、导航栏、轮播图等关键元素设计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首页背景、氛围营造及细节优化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关注首页的细节设计，如按钮、图标、文字排版等，提升用户体验和页面美感。同时，确保页面在不同设备上的适配性和加载速度。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细节优化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选择与整体设计风格相符的背景色或背景图片，营造舒适、美观的浏览环境。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背景设计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通过色彩、图片、文字等元素的巧妙组合，营造出符合网店主题的购物氛围，如温馨、时尚、科技等。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氛围营造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https://d.book118.com/896225013010010042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1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2024-09-09T06:16:45.834</cp:lastPrinted>
  <dcterms:created xsi:type="dcterms:W3CDTF">2024-09-08T22:16:45Z</dcterms:created>
  <dcterms:modified xsi:type="dcterms:W3CDTF">2024-09-08T22:16:48Z</dcterms:modified>
</cp:coreProperties>
</file>