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3A397D-52B0-4EE5-BC42-605677143F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8F934E-2D97-414E-B1E4-ACD7C7BD42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40C3C7-F429-4676-8307-91565B7B5F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1216EA-58A8-4278-B659-BE0A8292D8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CA4A1D-3B3B-4DA7-B227-E9D763260A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5AA246-997C-468E-B2D8-59C859F32C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FEFA430-564F-4448-B94F-431BF2B2B41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593AC7-63DF-4F8F-BC1D-E958362C60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4827CF-C2E1-461D-9A80-72DDFA85E5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72EE91-3138-43B8-847F-FB7811652E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8E1D5C-5A26-434F-8F1A-93C832D8FF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6232141203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关于长期护理保险的ppt</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长期护理保险概述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长期护理保险产品介绍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长期护理保险市场分析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长期护理保险风险评估与定价策略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长期护理保险营销策略探讨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长期护理保险行业挑战与对策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长期护理保险概述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934" b="1893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长期护理保险是一种为因年老、疾病或伤残导致日常生活能力障碍的人群提供长期照护服务费用补偿的保险。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起源于20世纪70年代的美国，随后在欧洲、亚洲等地逐渐得到推广和发展。近年来，随着人口老龄化趋势的加剧，长期护理保险的需求不断增长。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发展历程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我国长期护理保险起步较晚，但近年来政府加大了对长期护理保险的支持力度，多地开展了试点工作。目前，长期护理保险在我国仍处于初级阶段，市场规模较小，但增长迅速。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在发达国家，长期护理保险制度相对完善，市场规模较大。例如，美国、日本等国家已经建立了较为成熟的长期护理保险制度，为老年人提供了全面的照护服务。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844" r="22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国内外现状分析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7112" r="2711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市场需求</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随着人口老龄化的加剧，失能、半失能老人的数量不断增加，长期照护服务需求持续增长。同时，家庭照护功能的弱化也进一步推动了长期护理保险的市场需求。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前景预测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随着政府对长期护理保险的重视程度不断提高，以及社会老龄化趋势的加剧，未来我国长期护理保险市场将迎来快速发展期。预计市场规模将持续扩大，保险产品将更加多样化，服务水平也将不断提升。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市场需求及前景预测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长期护理保险产品介绍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作为主险单独投保，提供长期护理保障。</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独立型长期护理保险</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作为附加险与主险一同投保，提供更全面的保障。</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附加型长期护理保险</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将长期护理保障与其他保障组合在一起，形成综合保障计划。</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组合型长期护理保险</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主要产品类型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包括日常生活能力障碍、认知能力障碍等需要长期护理的情况。</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保障范围</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因战争、核辐射等不可抗力因素导致的护理需求，保险公司不承担责任。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责任免除</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保障范围及责任免除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投保条件与流程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投保条件</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通常要求被保险人年龄在一定范围内，且符合健康告知要求。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投保流程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填写投保单并提交相关证明文件，经保险公司审核同意后，缴纳保费并签订保险合同。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长期护理保险市场分析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市场规模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随着老龄化的加剧，长期护理保险市场需求不断增长，市场规模持续扩大。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增长趋势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预计未来几年，随着人们对健康保障意识的提高和政策的推动，长期护理保险市场将继续保持快速增长。</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市场规模及增长趋势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目前，长期护理保险市场呈现多家保险公司竞争的局面，包括中国人寿、中国平安、太平洋保险等大型保险公司。</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竞争格局</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除了保险公司外，还有一些专业的健康管理机构、护理服务机构等也参与到长期护理保险市场中来。</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主要参与者</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竞争格局与主要参与者</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政府出台了一系列政策，鼓励和支持长期护理保险市场的发展，如给予税收优惠、提供财政补贴等。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政策推动</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相关部门制定了一系列法规和规范，对长期护理保险市场的运作进行监管和规范，保障市场的健康有序发展。</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法规规范</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04</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长期护理保险风险评估与定价策略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https://d.book118.com/896232141203010101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2024-09-26T07:52:02.991</cp:lastPrinted>
  <dcterms:created xsi:type="dcterms:W3CDTF">2024-09-25T23:52:03Z</dcterms:created>
  <dcterms:modified xsi:type="dcterms:W3CDTF">2024-09-25T23:52:05Z</dcterms:modified>
</cp:coreProperties>
</file>