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96006-7F72-4965-B3D8-3DBC785E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4DBE8-9092-4EDC-B8DE-8E3C25A97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B1FC9-DFE5-4AE6-8974-81263C7D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0A546-52A4-4260-B9AA-365F30753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8CFC2-B4BA-4E98-9A14-C9CB02E2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E7D1E-8A59-49C1-82E2-80E8B10E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A2675-2C47-4FB6-89D0-767AF1095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0B316-2E46-4A51-BBA3-12239477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A7F32-9542-44F4-BB83-C7517A90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AC806-9902-445D-9919-2351CA28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D20EF-A009-4957-B86F-585219406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32151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指检在肠道肿瘤标志物检测中的辅助作用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指检定义与原理
 肠道肿瘤标志物概述
 指检在检测中的应用
 指检的准确性分析
 指检与其他检测比较
 指检的局限性探讨
 指检的优化策略建议
 结论与未来展望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指检定义与原理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指检在肠道肿瘤标志物检测中的辅助作用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指检，全称为直肠指诊，是一种通过医生手指对直肠进行触诊的检查方法。</a:t>
            </a:r>
          </a:p>
          <a:p>
            <a:r>
              <a:t>2. 该检查方法简单、成本低，是诊断低位直肠疾病的重要手段。</a:t>
            </a:r>
          </a:p>
          <a:p>
            <a:r>
              <a:t>3. 指检能够初步判断直肠内是否有异常肿块、压痛点或狭窄等情况。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指检的原理主要基于触觉感知，医生通过戴上手套并涂抹润滑剂后，将手指插入患者的肛门进行检查。</a:t>
            </a:r>
          </a:p>
          <a:p>
            <a:r>
              <a:t>2. 通过触摸直肠壁的感受，医生可以判断直肠壁是否光滑、有无硬块、疼痛点或者狭窄等异常现象。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肠道肿瘤标志物概述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指检在肠道肿瘤标志物检测中的辅助作用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肠道肿瘤标志物概述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肠道肿瘤标志物概述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义与分类：肠道肿瘤标志物是指一类可以反映肠道肿瘤存在、生长及预后的生物化学物质，包括蛋白质类、酶类、激素类、癌基因产物类等。它们可以是肿瘤细胞产生的特有物质，也可以是机体对肿瘤反应产生的物质。</a:t>
            </a:r>
          </a:p>
          <a:p>
            <a:r>
              <a:t>2. 检测意义：通过检测肠道肿瘤标志物，有助于早期发现肠道肿瘤，监测治疗效果，评估疾病进展和复发风险，指导个体化治疗策略的制定。</a:t>
            </a:r>
          </a:p>
          <a:p>
            <a:r>
              <a:t>3. 临床应用：临床上常用的肠道肿瘤标志物有CEA（癌胚抗原）、CA19-9、CA242、CA50等，这些标志物的联合检测可提高诊断的敏感性和特异性。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肠道肿瘤标志物的生物学特性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表达水平：肠道肿瘤标志物在肿瘤组织中的表达水平通常高于正常组织，其浓度变化与肿瘤的大小、分期和转移情况密切相关。</a:t>
            </a:r>
          </a:p>
          <a:p>
            <a:r>
              <a:t>2. 分泌与代谢：肠道肿瘤标志物可由肿瘤细胞直接分泌到血液中，或通过肿瘤微环境的改变影响其代谢过程。</a:t>
            </a:r>
          </a:p>
          <a:p>
            <a:r>
              <a:t>3. 稳定性与特异性：理想的肠道肿瘤标志物应具有较好的稳定性和较高的组织特异性，以减少非肿瘤因素引起的假阳性结果。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肠道肿瘤标志物概述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肠道肿瘤标志物的检测方法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免疫学方法：如酶联免疫吸附试验（ELISA）和放射免疫分析法（RIA），这些方法操作简便、成本低，但可能存在交叉反应导致假阳性。</a:t>
            </a:r>
          </a:p>
          <a:p>
            <a:r>
              <a:t>2. 分子生物学方法：如实时荧光定量PCR（qPCR）和核酸探针杂交技术，这些方法灵敏度高、特异性强，但需要专业的实验设备和操作技能。</a:t>
            </a:r>
          </a:p>
          <a:p>
            <a:r>
              <a:t>3. 生物标志物芯片技术：通过高通量技术同时检测多种肠道肿瘤标志物，有助于提高诊断的准确性并发现新的标志物。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肠道肿瘤标志物的研究趋势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多标志物组合检测：单一标志物往往难以满足临床诊断的需求，多标志物组合检测可以提高诊断的敏感性和特异性，减少漏诊和误诊。</a:t>
            </a:r>
          </a:p>
          <a:p>
            <a:r>
              <a:t>2. 液体活检：通过检测血液、尿液等体液中的循环肿瘤DNA（ctDNA）、循环肿瘤细胞（CTCs）等分子标志物，实现无创、连续的肿瘤监测。</a:t>
            </a:r>
          </a:p>
          <a:p>
            <a:r>
              <a:t>3. 人工智能辅助诊断：利用机器学习和深度学习技术分析大量的临床和生物信息数据，挖掘新的肠道肿瘤标志物，优化诊断模型。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肠道肿瘤标志物概述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肠道肿瘤标志物的临床应用挑战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标志物选择：目前尚无一种肠道肿瘤标志物能够完全满足早期诊断、预后评估和治疗监测的所有需求，选择合适的标志物组合至关重要。</a:t>
            </a:r>
          </a:p>
          <a:p>
            <a:r>
              <a:t>2. 标准化问题：肠道肿瘤标志物的检测方法和结果解读尚未完全标准化，不同实验室之间的检测结果可能存在差异。</a:t>
            </a:r>
          </a:p>
          <a:p>
            <a:r>
              <a:t>3. 成本效益分析：虽然肠道肿瘤标志物检测有助于提高诊疗水平，但其成本和效益需要综合评估，特别是在资源有限的地区。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肠道肿瘤标志物的未来研究方向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发现新的标志物：通过基因组学、蛋白质组学和代谢组学等技术手段，发掘更多的肠道肿瘤相关分子标志物。</a:t>
            </a:r>
          </a:p>
          <a:p>
            <a:r>
              <a:t>2. 转化医学研究：将基础研究成果转化为临床应用，通过临床试验验证新型肠道肿瘤标志物的有效性和安全性。</a:t>
            </a:r>
          </a:p>
          <a:p>
            <a:r>
              <a:t>3. 个体化医疗：根据患者的遗传背景、病理特征和生活习惯等因素，为患者量身定制个性化的肠道肿瘤标志物检测和治疗方案。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指检在检测中的应用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指检在肠道肿瘤标志物检测中的辅助作用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指检在检测中的应用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指检在肠道肿瘤标志物检测中的应用：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初步筛查工具：指检是一种简单、非侵入性的检查方法，通过医生用手指插入患者的肛门进行直肠及周围组织的触诊，可以初步判断是否存在异常肿块或组织硬化等现象。这种方法对于发现低位直肠癌具有重要价值，尽管其敏感性和特异性有限，但可以作为初步筛查的工具，为进一步的诊断提供参考。</a:t>
            </a:r>
          </a:p>
          <a:p>
            <a:r>
              <a:t>2. 指检与影像学检查的结合使用：指检的结果往往需要与其他影像学检查（如结肠镜、CT、MRI）相结合，以提高诊断的准确性。例如，指检发现的疑似肿块可以通过结肠镜进行活检以确定性质，而CT或MRI则可以提供更详细的肿瘤位置、大小和侵犯范围的信息。</a:t>
            </a:r>
          </a:p>
          <a:p>
            <a:r>
              <a:t>3. 指检在监测治疗反应中的作用：在治疗过程中，指检可用于评估治疗效果。如果治疗后指检发现肿块缩小或消失，可能表明治疗有效；反之，若肿块持续存在或增大，则可能需要调整治疗方案。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指检在检测中的应用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指检在肠道肿瘤早期诊断中的价值：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指检在早期发现肠道肿瘤中的意义：虽然指检无法替代结肠镜等更为精确的检查手段，但对于某些特定人群（如有家族遗传史者、长期便秘或腹泻者），定期进行指检有助于早期发现肠道肿瘤，从而提高治愈率。</a:t>
            </a:r>
          </a:p>
          <a:p>
            <a:r>
              <a:t>2. 指检对低位直肠癌的早期诊断：低位直肠癌由于位置较低，更容易被指检触及。因此，对于有便血、排便习惯改变等症状的患者，指检可作为首选的初步筛查方法。</a:t>
            </a:r>
          </a:p>
          <a:p>
            <a:r>
              <a:t>3. 指检在无症状人群中的早期筛查潜力：有研究表明，指检在无症状人群中也有一定的早期筛查价值。通过对特定高危人群进行指检，有可能发现一些早期的肠道肿瘤，为后续治疗争取时间。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指检在肠道肿瘤预后评估中的作用：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指检在评估肿瘤复发风险中的价值：对于已经接受治疗的肠道肿瘤患者，定期进行指检可以帮助医生评估肿瘤复发的风险。如果在复查中发现新的异常肿块，可能提示肿瘤复发或转移。</a:t>
            </a:r>
          </a:p>
          <a:p>
            <a:r>
              <a:t>2. 指检在监测术后并发症中的作用：手术后，指检可用于监测手术部位是否有感染、出血等并发症的发生。此外，指检还可以帮助评估肠道功能恢复情况，如肛门括约肌的功能。</a:t>
            </a:r>
          </a:p>
          <a:p>
            <a:r>
              <a:t>3. 指检在指导个体化治疗方案中的作用：根据指检结果和其他相关检查结果，医生可以制定更为个体化的治疗方案，如是否需要进一步的治疗、选择何种治疗方式等。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指检在检测中的应用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指检在肠道肿瘤多学科诊疗模式(MDT)中的应用：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指检在MDT中的定位：在MDT模式下，指检作为初步筛查工具，可以为后续的详细检查和治疗提供参考。通过与外科、影像科、病理科等多学科专家的合作，可以提高诊断的准确性和治疗的有效性。</a:t>
            </a:r>
          </a:p>
          <a:p>
            <a:r>
              <a:t>2. 指检在MDT中的信息共享：在MDT讨论中，指检的结果与其他检查结果一起被共享和讨论，以便于形成一个综合的治疗方案。这有助于避免单一学科可能存在的局限性，实现最佳的治疗效果。</a:t>
            </a:r>
          </a:p>
          <a:p>
            <a:r>
              <a:t>3. 指检在MDT中的动态评估：在MDT模式下，指检不仅用于初次诊断，还会在治疗的各个阶段进行动态评估，以便及时调整治疗方案。这种动态评估有助于及时发现并处理可能出现的问题，提高患者的生存质量。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指检在肠道肿瘤筛查策略中的优化：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指检在筛查策略中的成本效益分析：考虑到指检的成本相对较低且操作简便，将其纳入肠道肿瘤筛查策略中具有一定的成本效益。然而，需要进一步的研究来确定指检在不同人群中的最佳筛查频率和时机。</a:t>
            </a:r>
          </a:p>
          <a:p>
            <a:r>
              <a:t>2. 指检与其他筛查方法的联合应用：为了提高筛查的效果，可以考虑将指检与其他筛查方法（如粪便隐血试验、结肠镜检查）联合应用。这种联合筛查策略可以在保证检出率的同时，降低筛查的总体成本。</a:t>
            </a:r>
          </a:p>
          <a:p>
            <a:r>
              <a:t>3. 指检在筛查策略中的个体化应用：根据患者的年龄、性别、家族史、生活习惯等因素，可以制定个性化的筛查策略。例如，对于有家族遗传史的人群，可以将指检作为常规筛查的一部分。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指检在检测中的应用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指检在肠道肿瘤健康教育中的角色：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指检在提高公众意识中的作用：通过教育和培训，可以提高公众对肠道肿瘤的认识，使他们了解指检作为一种简单的筛查方法的价值。这有助于鼓励人们定期进行健康检查，早发现、早治疗。</a:t>
            </a:r>
          </a:p>
          <a:p>
            <a:r>
              <a:t>2. 指检在患者教育中的应用：对于已经确诊为肠道肿瘤的患者，指检可以作为教育的一部分，帮助他们了解疾病的进展和治疗反应。这有助于增强患者对治疗的信心，提高治疗的依从性。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指检的准确性分析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指检在肠道肿瘤标志物检测中的辅助作用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指检的准确性分析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指检的准确性分析：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指检对肠道肿瘤的敏感性分析：探讨指检在不同阶段肠道肿瘤诊断中的敏感度，包括早期和中晚期肿瘤的检测能力。通过对比临床数据和研究结果，评估指检作为初步筛查工具的有效性。</a:t>
            </a:r>
          </a:p>
          <a:p>
            <a:r>
              <a:t>2. 指检特异性与误诊率：分析指检在区分良性和恶性肠道病变时的特异性，以及可能导致的误诊率和漏诊率。讨论影响特异性的因素，如检查者的经验和技术熟练程度。</a:t>
            </a:r>
          </a:p>
          <a:p>
            <a:r>
              <a:t>3. 指检与其他检测方法的比较：将指检的结果与结肠镜、CT扫描等其他更精确的诊断方法进行比较，以确定指检在肠道肿瘤检测中的定位和价值。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指检的局限性：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指检的视野限制：阐述由于手指的可及范围和肠道解剖结构的限制，指检无法全面覆盖整个大肠，可能导致部分病变被遗漏。</a:t>
            </a:r>
          </a:p>
          <a:p>
            <a:r>
              <a:t>2. 指检的触觉分辨力局限：分析指检主要依赖触觉来感知异常，对于微小或深部的肿瘤可能难以察觉，从而影响其准确性。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指检与其他检测比较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指检在肠道肿瘤标志物检测中的辅助作用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https://d.book118.com/896232151242010053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指检定义与原理</vt:lpstr>
      <vt:lpstr> 指检定义与原理</vt:lpstr>
      <vt:lpstr> 肠道肿瘤标志物概述</vt:lpstr>
      <vt:lpstr> 肠道肿瘤标志物概述</vt:lpstr>
      <vt:lpstr> 肠道肿瘤标志物概述</vt:lpstr>
      <vt:lpstr> 肠道肿瘤标志物概述</vt:lpstr>
      <vt:lpstr> 指检在检测中的应用</vt:lpstr>
      <vt:lpstr> 指检在检测中的应用</vt:lpstr>
      <vt:lpstr> 指检在检测中的应用</vt:lpstr>
      <vt:lpstr> 指检在检测中的应用</vt:lpstr>
      <vt:lpstr> 指检在检测中的应用</vt:lpstr>
      <vt:lpstr> 指检的准确性分析</vt:lpstr>
      <vt:lpstr> 指检的准确性分析</vt:lpstr>
      <vt:lpstr> 指检与其他检测比较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2024-09-20T21:03:35.142</cp:lastPrinted>
  <dcterms:created xsi:type="dcterms:W3CDTF">2024-09-20T13:03:35Z</dcterms:created>
  <dcterms:modified xsi:type="dcterms:W3CDTF">2024-09-20T13:03:37Z</dcterms:modified>
</cp:coreProperties>
</file>