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4DAACA-0342-4262-956D-A54D1DA968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A85F52-FF9F-4B1E-8437-C219BFD68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E69DFF-4929-4186-A0F3-83E4EDF4B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79A947-804B-48C9-AF43-04CB8F5F5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B14B95-AE53-4115-ADA6-33514697BD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609C3F-34C2-4850-9F11-B996CDF339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DEDFF6-C2D2-46E9-835D-1A74D1683E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254914-CE6A-48C3-A467-3CC4DC385C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5A4C83-E3D0-4979-8770-485D384CA2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7E1934-A071-411F-8C9F-188A39F38D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811033-5BB0-4BC3-B529-267A597E6A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6232153242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指检在肠道营养疾病中的相关性分析</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指检定义与原理
 肠道营养疾病概述
 指检在诊断中的应用
 指检与疾病相关性研究
 指检结果解读标准
 指检对治疗方案的影响
 指检的局限性探讨
 结论与未来研究方向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指检定义与原理</a:t>
            </a:r>
          </a:p>
        </p:txBody>
      </p:sp>
      <p:sp>
        <p:nvSpPr>
          <p:cNvPr id="3" name="Subtitle 2"/>
          <p:cNvSpPr>
            <a:spLocks noGrp="1"/>
          </p:cNvSpPr>
          <p:nvPr>
            <p:ph type="subTitle" idx="1"/>
          </p:nvPr>
        </p:nvSpPr>
        <p:spPr/>
        <p:txBody>
          <a:bodyPr/>
          <a:lstStyle/>
          <a:p>
            <a:r>
              <a:t>指检在肠道营养疾病中的相关性分析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指检定义与原理</a:t>
            </a:r>
          </a:p>
        </p:txBody>
      </p:sp>
      <p:sp>
        <p:nvSpPr>
          <p:cNvPr id="3" name="Content Placeholder 2"/>
          <p:cNvSpPr>
            <a:spLocks noGrp="1"/>
          </p:cNvSpPr>
          <p:nvPr>
            <p:ph sz="half" idx="2"/>
          </p:nvPr>
        </p:nvSpPr>
        <p:spPr/>
        <p:txBody>
          <a:bodyPr/>
          <a:lstStyle/>
          <a:p>
            <a:r>
              <a:t>1. 指检，全称直肠指检，是一种通过医生手指对患者的直肠进行触诊的检查方法。这种检查方式简单、直接，能够初步评估直肠、前列腺及盆腔其他器官的状况。</a:t>
            </a:r>
          </a:p>
          <a:p>
            <a:r>
              <a:t>2. 指检的原理基于触觉感知，医生戴上手套并涂抹润滑剂后，将手指插入患者的肛门内，通过触摸来感受直肠壁的质地、有无硬块或异常组织，以及前列腺的大小和形态等。</a:t>
            </a:r>
          </a:p>
          <a:p>
            <a:r>
              <a:t>3. 指检对于发现直肠疾病如直肠癌、直肠炎等有重要价值，同时也能辅助诊断前列腺疾病和盆腔疾病。尽管指检存在一定的局限性，但它仍然是临床上常用的检查手段之一。</a:t>
            </a:r>
          </a:p>
        </p:txBody>
      </p:sp>
      <p:sp>
        <p:nvSpPr>
          <p:cNvPr id="4" name="Text Placeholder 3"/>
          <p:cNvSpPr>
            <a:spLocks noGrp="1"/>
          </p:cNvSpPr>
          <p:nvPr>
            <p:ph type="body" idx="3"/>
          </p:nvPr>
        </p:nvSpPr>
        <p:spPr/>
        <p:txBody>
          <a:bodyPr/>
          <a:lstStyle/>
          <a:p>
            <a:r>
              <a:t>指检的操作流程</a:t>
            </a:r>
          </a:p>
        </p:txBody>
      </p:sp>
      <p:sp>
        <p:nvSpPr>
          <p:cNvPr id="5" name="Content Placeholder 4"/>
          <p:cNvSpPr>
            <a:spLocks noGrp="1"/>
          </p:cNvSpPr>
          <p:nvPr>
            <p:ph sz="half" idx="4"/>
          </p:nvPr>
        </p:nvSpPr>
        <p:spPr/>
        <p:txBody>
          <a:bodyPr/>
          <a:lstStyle/>
          <a:p>
            <a:r>
              <a:t>1. 指检操作流程包括准备工作、实施检查和记录结果三个主要步骤。准备工作涉及患者体位调整、医生手部消毒和润滑剂的涂抹。</a:t>
            </a:r>
          </a:p>
          <a:p>
            <a:r>
              <a:t>2. 实施检查时，医生通常采取站立或蹲下的姿势，将涂有润滑剂的手指缓慢插入患者肛门内，按照一定顺序和深度进行检查，注意感受直肠壁的异常变化。</a:t>
            </a:r>
          </a:p>
          <a:p>
            <a:r>
              <a:t>3. 检查结果需详细记录，包括直肠壁的触感、是否有硬块、前列腺的大小和形态等，这些信息对于后续诊断和治疗具有指导意义。</a:t>
            </a:r>
          </a:p>
        </p:txBody>
      </p:sp>
      <p:sp>
        <p:nvSpPr>
          <p:cNvPr id="6" name="Text Placeholder 5"/>
          <p:cNvSpPr>
            <a:spLocks noGrp="1"/>
          </p:cNvSpPr>
          <p:nvPr>
            <p:ph type="body" idx="1"/>
          </p:nvPr>
        </p:nvSpPr>
        <p:spPr/>
        <p:txBody>
          <a:bodyPr/>
          <a:lstStyle/>
          <a:p>
            <a:r>
              <a:t>指检的定义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指检定义与原理</a:t>
            </a:r>
          </a:p>
        </p:txBody>
      </p:sp>
      <p:sp>
        <p:nvSpPr>
          <p:cNvPr id="3" name="Text Placeholder 2"/>
          <p:cNvSpPr>
            <a:spLocks noGrp="1"/>
          </p:cNvSpPr>
          <p:nvPr>
            <p:ph type="body" idx="1"/>
          </p:nvPr>
        </p:nvSpPr>
        <p:spPr/>
        <p:txBody>
          <a:bodyPr/>
          <a:lstStyle/>
          <a:p>
            <a:r>
              <a:t>指检在肠道营养疾病中的应用</a:t>
            </a:r>
          </a:p>
        </p:txBody>
      </p:sp>
      <p:sp>
        <p:nvSpPr>
          <p:cNvPr id="4" name="Content Placeholder 3"/>
          <p:cNvSpPr>
            <a:spLocks noGrp="1"/>
          </p:cNvSpPr>
          <p:nvPr>
            <p:ph sz="half" idx="2"/>
          </p:nvPr>
        </p:nvSpPr>
        <p:spPr/>
        <p:txBody>
          <a:bodyPr/>
          <a:lstStyle/>
          <a:p>
            <a:r>
              <a:t>1. 在肠道营养疾病中，指检可以帮助医生评估肠道吸收功能受损的程度，例如慢性炎症性肠病、肠梗阻等情况。</a:t>
            </a:r>
          </a:p>
          <a:p>
            <a:r>
              <a:t>2. 指检可以发现肠道结构性的病变，如息肉、肿瘤等，这些病变可能与营养不良有关，需要进一步的医学干预。</a:t>
            </a:r>
          </a:p>
          <a:p>
            <a:r>
              <a:t>3. 指检还可以作为评估肠道手术效果和术后并发症的一种手段，对于调整患者的营养治疗方案具有参考价值。</a:t>
            </a:r>
          </a:p>
        </p:txBody>
      </p:sp>
      <p:sp>
        <p:nvSpPr>
          <p:cNvPr id="5" name="Text Placeholder 4"/>
          <p:cNvSpPr>
            <a:spLocks noGrp="1"/>
          </p:cNvSpPr>
          <p:nvPr>
            <p:ph type="body" idx="3"/>
          </p:nvPr>
        </p:nvSpPr>
        <p:spPr/>
        <p:txBody>
          <a:bodyPr/>
          <a:lstStyle/>
          <a:p>
            <a:r>
              <a:t>指检的局限性与风险</a:t>
            </a:r>
          </a:p>
        </p:txBody>
      </p:sp>
      <p:sp>
        <p:nvSpPr>
          <p:cNvPr id="6" name="Content Placeholder 5"/>
          <p:cNvSpPr>
            <a:spLocks noGrp="1"/>
          </p:cNvSpPr>
          <p:nvPr>
            <p:ph sz="half" idx="4"/>
          </p:nvPr>
        </p:nvSpPr>
        <p:spPr/>
        <p:txBody>
          <a:bodyPr/>
          <a:lstStyle/>
          <a:p>
            <a:r>
              <a:t>1. 指检的局限性在于它只能检查直肠和部分盆腔器官，对于结肠以上的肠道病变无法触及，且对微小病变的检出率较低。</a:t>
            </a:r>
          </a:p>
          <a:p>
            <a:r>
              <a:t>2. 指检可能带来一定的风险，如感染、出血、直肠穿孔等，尤其是在有肛裂、痔疮等直肠疾病的情况下。</a:t>
            </a:r>
          </a:p>
          <a:p>
            <a:r>
              <a:t>3. 由于指检的主观性较强，不同医生的经验和感觉差异可能导致检查结果的不一致，因此指检结果应与其他检查方法相结合使用。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指检定义与原理</a:t>
            </a:r>
          </a:p>
        </p:txBody>
      </p:sp>
      <p:sp>
        <p:nvSpPr>
          <p:cNvPr id="3" name="Content Placeholder 2"/>
          <p:cNvSpPr>
            <a:spLocks noGrp="1"/>
          </p:cNvSpPr>
          <p:nvPr>
            <p:ph sz="half" idx="2"/>
          </p:nvPr>
        </p:nvSpPr>
        <p:spPr/>
        <p:txBody>
          <a:bodyPr/>
          <a:lstStyle/>
          <a:p>
            <a:r>
              <a:t>1. 随着医疗技术的发展，指检的替代检查方法越来越多，如肛肠镜检查、腹部CT扫描等，这些方法能更准确地评估肠道状况。</a:t>
            </a:r>
          </a:p>
          <a:p>
            <a:r>
              <a:t>2. 对于肠道营养疾病的诊断，除了指检外，还需要结合血液生化检查、肠道菌群分析等手段，以全面了解患者的营养状态和肠道功能。</a:t>
            </a:r>
          </a:p>
          <a:p>
            <a:r>
              <a:t>3. 在某些情况下，指检可以作为初步筛查工具，若发现异常则进一步采用更为精确的检查方法，以提高疾病检出率和治疗效果。</a:t>
            </a:r>
          </a:p>
        </p:txBody>
      </p:sp>
      <p:sp>
        <p:nvSpPr>
          <p:cNvPr id="4" name="Text Placeholder 3"/>
          <p:cNvSpPr>
            <a:spLocks noGrp="1"/>
          </p:cNvSpPr>
          <p:nvPr>
            <p:ph type="body" idx="3"/>
          </p:nvPr>
        </p:nvSpPr>
        <p:spPr/>
        <p:txBody>
          <a:bodyPr/>
          <a:lstStyle/>
          <a:p>
            <a:r>
              <a:t>指检的未来发展趋势</a:t>
            </a:r>
          </a:p>
        </p:txBody>
      </p:sp>
      <p:sp>
        <p:nvSpPr>
          <p:cNvPr id="5" name="Content Placeholder 4"/>
          <p:cNvSpPr>
            <a:spLocks noGrp="1"/>
          </p:cNvSpPr>
          <p:nvPr>
            <p:ph sz="half" idx="4"/>
          </p:nvPr>
        </p:nvSpPr>
        <p:spPr/>
        <p:txBody>
          <a:bodyPr/>
          <a:lstStyle/>
          <a:p>
            <a:r>
              <a:t>1. 随着人工智能和机器人技术的应用，未来指检可能会实现自动化或远程操作，提高检查的准确性和安全性。</a:t>
            </a:r>
          </a:p>
          <a:p>
            <a:r>
              <a:t>2. 指检与其他检查方法的结合将更加紧密，形成综合的诊断体系，以便更全面地评估肠道营养疾病。</a:t>
            </a:r>
          </a:p>
          <a:p>
            <a:r>
              <a:t>3. 指检的培训和教育也将得到加强，以提高医生的操作技巧和诊断水平，从而提升医疗服务质量。</a:t>
            </a:r>
          </a:p>
        </p:txBody>
      </p:sp>
      <p:sp>
        <p:nvSpPr>
          <p:cNvPr id="6" name="Text Placeholder 5"/>
          <p:cNvSpPr>
            <a:spLocks noGrp="1"/>
          </p:cNvSpPr>
          <p:nvPr>
            <p:ph type="body" idx="1"/>
          </p:nvPr>
        </p:nvSpPr>
        <p:spPr/>
        <p:txBody>
          <a:bodyPr/>
          <a:lstStyle/>
          <a:p>
            <a:r>
              <a:t>指检的替代与补充检查方法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肠道营养疾病概述</a:t>
            </a:r>
          </a:p>
        </p:txBody>
      </p:sp>
      <p:sp>
        <p:nvSpPr>
          <p:cNvPr id="3" name="Subtitle 2"/>
          <p:cNvSpPr>
            <a:spLocks noGrp="1"/>
          </p:cNvSpPr>
          <p:nvPr>
            <p:ph type="subTitle" idx="1"/>
          </p:nvPr>
        </p:nvSpPr>
        <p:spPr/>
        <p:txBody>
          <a:bodyPr/>
          <a:lstStyle/>
          <a:p>
            <a:r>
              <a:t>指检在肠道营养疾病中的相关性分析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肠道营养疾病概述</a:t>
            </a:r>
          </a:p>
        </p:txBody>
      </p:sp>
      <p:sp>
        <p:nvSpPr>
          <p:cNvPr id="3" name="Text Placeholder 2"/>
          <p:cNvSpPr>
            <a:spLocks noGrp="1"/>
          </p:cNvSpPr>
          <p:nvPr>
            <p:ph type="body" idx="1"/>
          </p:nvPr>
        </p:nvSpPr>
        <p:spPr/>
        <p:txBody>
          <a:bodyPr/>
          <a:lstStyle/>
          <a:p>
            <a:r>
              <a:t>肠道营养疾病概述</a:t>
            </a:r>
          </a:p>
        </p:txBody>
      </p:sp>
      <p:sp>
        <p:nvSpPr>
          <p:cNvPr id="4" name="Content Placeholder 3"/>
          <p:cNvSpPr>
            <a:spLocks noGrp="1"/>
          </p:cNvSpPr>
          <p:nvPr>
            <p:ph sz="half" idx="2"/>
          </p:nvPr>
        </p:nvSpPr>
        <p:spPr/>
        <p:txBody>
          <a:bodyPr/>
          <a:lstStyle/>
          <a:p>
            <a:r>
              <a:t>1. 定义与分类：肠道营养疾病是指由于各种原因导致肠道吸收或消化功能受损，从而影响营养物质摄取、转运、代谢及排泄的疾病。这些疾病可以大致分为吸收不良综合症（如乳糜泻、热带口炎性肠炎）和消化不良综合症（如肠易激综合症、慢性假性肠梗阻）两大类。</a:t>
            </a:r>
          </a:p>
          <a:p>
            <a:r>
              <a:t>2. 病理生理机制：肠道营养疾病的病理生理机制复杂，涉及肠道黏膜屏障功能损害、肠道菌群失调、免疫反应异常等多个方面。例如，在小肠吸收不良中，受损的肠上皮细胞可能导致营养素如脂肪、蛋白质和脂溶性维生素的吸收减少。</a:t>
            </a:r>
          </a:p>
          <a:p>
            <a:r>
              <a:t>3. 临床表现：肠道营养疾病的临床表现多样，包括腹泻、腹胀、腹痛、体重下降、营养不良等。具体表现取决于病变部位和程度，以及患者的整体健康状况。</a:t>
            </a:r>
          </a:p>
        </p:txBody>
      </p:sp>
      <p:sp>
        <p:nvSpPr>
          <p:cNvPr id="5" name="Text Placeholder 4"/>
          <p:cNvSpPr>
            <a:spLocks noGrp="1"/>
          </p:cNvSpPr>
          <p:nvPr>
            <p:ph type="body" idx="3"/>
          </p:nvPr>
        </p:nvSpPr>
        <p:spPr/>
        <p:txBody>
          <a:bodyPr/>
          <a:lstStyle/>
          <a:p>
            <a:r>
              <a:t>流行病学特征</a:t>
            </a:r>
          </a:p>
        </p:txBody>
      </p:sp>
      <p:sp>
        <p:nvSpPr>
          <p:cNvPr id="6" name="Content Placeholder 5"/>
          <p:cNvSpPr>
            <a:spLocks noGrp="1"/>
          </p:cNvSpPr>
          <p:nvPr>
            <p:ph sz="half" idx="4"/>
          </p:nvPr>
        </p:nvSpPr>
        <p:spPr/>
        <p:txBody>
          <a:bodyPr/>
          <a:lstStyle/>
          <a:p>
            <a:r>
              <a:t>1. 发病率与患病率：根据全球不同地区的流行病学调查，肠道营养疾病的发病率和患病率存在显著差异，受到遗传、环境、生活方式等多种因素的影响。例如，发展中国家由于卫生条件较差，感染性肠道疾病的发病率较高。</a:t>
            </a:r>
          </a:p>
          <a:p>
            <a:r>
              <a:t>2. 年龄分布：肠道营养疾病可发生在任何年龄段，但某些类型如炎症性肠病在年轻人中更为常见，而肠易激综合症则在成年人群中较为普遍。</a:t>
            </a:r>
          </a:p>
          <a:p>
            <a:r>
              <a:t>3. 性别差异：一些研究显示，肠道营养疾病在不同性别间的发病率可能存在差异，这可能与激素水平、遗传易感性和生活习惯等因素有关。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肠道营养疾病概述</a:t>
            </a:r>
          </a:p>
        </p:txBody>
      </p:sp>
      <p:sp>
        <p:nvSpPr>
          <p:cNvPr id="3" name="Text Placeholder 2"/>
          <p:cNvSpPr>
            <a:spLocks noGrp="1"/>
          </p:cNvSpPr>
          <p:nvPr>
            <p:ph type="body" idx="1"/>
          </p:nvPr>
        </p:nvSpPr>
        <p:spPr/>
        <p:txBody>
          <a:bodyPr/>
          <a:lstStyle/>
          <a:p>
            <a:r>
              <a:t>诊断方法</a:t>
            </a:r>
          </a:p>
        </p:txBody>
      </p:sp>
      <p:sp>
        <p:nvSpPr>
          <p:cNvPr id="4" name="Content Placeholder 3"/>
          <p:cNvSpPr>
            <a:spLocks noGrp="1"/>
          </p:cNvSpPr>
          <p:nvPr>
            <p:ph sz="half" idx="2"/>
          </p:nvPr>
        </p:nvSpPr>
        <p:spPr/>
        <p:txBody>
          <a:bodyPr/>
          <a:lstStyle/>
          <a:p>
            <a:r>
              <a:t>1. 临床评估：详细的病史询问和体格检查是诊断肠道营养疾病的基础。医生会关注症状的起始时间、频率、严重程度以及与饮食的关系等信息。</a:t>
            </a:r>
          </a:p>
          <a:p>
            <a:r>
              <a:t>2. 实验室检查：血液和大便常规检查有助于发现潜在的感染、炎症或消化吸收功能障碍。特定情况下，可能还需要进行食物不耐受测试、乳糖氢呼气试验等。</a:t>
            </a:r>
          </a:p>
          <a:p>
            <a:r>
              <a:t>3. 影像学检查：腹部超声、CT扫描或MRI等影像学检查可以帮助医生了解肠道的结构和功能状态，排除其他潜在病因。</a:t>
            </a:r>
          </a:p>
        </p:txBody>
      </p:sp>
      <p:sp>
        <p:nvSpPr>
          <p:cNvPr id="5" name="Text Placeholder 4"/>
          <p:cNvSpPr>
            <a:spLocks noGrp="1"/>
          </p:cNvSpPr>
          <p:nvPr>
            <p:ph type="body" idx="3"/>
          </p:nvPr>
        </p:nvSpPr>
        <p:spPr/>
        <p:txBody>
          <a:bodyPr/>
          <a:lstStyle/>
          <a:p>
            <a:r>
              <a:t>治疗策略</a:t>
            </a:r>
          </a:p>
        </p:txBody>
      </p:sp>
      <p:sp>
        <p:nvSpPr>
          <p:cNvPr id="6" name="Content Placeholder 5"/>
          <p:cNvSpPr>
            <a:spLocks noGrp="1"/>
          </p:cNvSpPr>
          <p:nvPr>
            <p:ph sz="half" idx="4"/>
          </p:nvPr>
        </p:nvSpPr>
        <p:spPr/>
        <p:txBody>
          <a:bodyPr/>
          <a:lstStyle/>
          <a:p>
            <a:r>
              <a:t>1. 饮食调整：对于大多数肠道营养疾病患者来说，饮食调整是最基本的治疗方法。这可能包括避免触发症状的食物成分、增加特定营养素的摄入或采用特殊医学用途配方食品。</a:t>
            </a:r>
          </a:p>
          <a:p>
            <a:r>
              <a:t>2. 药物治疗：根据疾病的具体类型和严重程度，医生可能会开具抗生素、抗炎药、益生菌制剂或其他药物来控制症状和改善肠道功能。</a:t>
            </a:r>
          </a:p>
          <a:p>
            <a:r>
              <a:t>3. 手术治疗：在某些情况下，如严重的肠道结构异常或并发症，可能需要通过手术来纠正问题。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肠道营养疾病概述</a:t>
            </a:r>
          </a:p>
        </p:txBody>
      </p:sp>
      <p:sp>
        <p:nvSpPr>
          <p:cNvPr id="3" name="Text Placeholder 2"/>
          <p:cNvSpPr>
            <a:spLocks noGrp="1"/>
          </p:cNvSpPr>
          <p:nvPr>
            <p:ph type="body" idx="1"/>
          </p:nvPr>
        </p:nvSpPr>
        <p:spPr/>
        <p:txBody>
          <a:bodyPr/>
          <a:lstStyle/>
          <a:p>
            <a:r>
              <a:t>预防与管理</a:t>
            </a:r>
          </a:p>
        </p:txBody>
      </p:sp>
      <p:sp>
        <p:nvSpPr>
          <p:cNvPr id="4" name="Content Placeholder 3"/>
          <p:cNvSpPr>
            <a:spLocks noGrp="1"/>
          </p:cNvSpPr>
          <p:nvPr>
            <p:ph sz="half" idx="2"/>
          </p:nvPr>
        </p:nvSpPr>
        <p:spPr/>
        <p:txBody>
          <a:bodyPr/>
          <a:lstStyle/>
          <a:p>
            <a:r>
              <a:t>1. 健康生活方式：保持健康的生活方式，如均衡饮食、适量运动、充足睡眠和避免压力，可以降低患肠道营养疾病的风险。</a:t>
            </a:r>
          </a:p>
          <a:p>
            <a:r>
              <a:t>2. 定期筛查：对于有肠道营养疾病家族史的人群，定期进行肠道功能筛查有助于早期发现并管理疾病。</a:t>
            </a:r>
          </a:p>
          <a:p>
            <a:r>
              <a:t>3. 患者教育：提高患者对疾病的认识和自我管理能力，对于改善预后和生活质量至关重要。</a:t>
            </a:r>
          </a:p>
        </p:txBody>
      </p:sp>
      <p:sp>
        <p:nvSpPr>
          <p:cNvPr id="5" name="Text Placeholder 4"/>
          <p:cNvSpPr>
            <a:spLocks noGrp="1"/>
          </p:cNvSpPr>
          <p:nvPr>
            <p:ph type="body" idx="3"/>
          </p:nvPr>
        </p:nvSpPr>
        <p:spPr/>
        <p:txBody>
          <a:bodyPr/>
          <a:lstStyle/>
          <a:p>
            <a:r>
              <a:t>研究进展与未来方向</a:t>
            </a:r>
          </a:p>
        </p:txBody>
      </p:sp>
      <p:sp>
        <p:nvSpPr>
          <p:cNvPr id="6" name="Content Placeholder 5"/>
          <p:cNvSpPr>
            <a:spLocks noGrp="1"/>
          </p:cNvSpPr>
          <p:nvPr>
            <p:ph sz="half" idx="4"/>
          </p:nvPr>
        </p:nvSpPr>
        <p:spPr/>
        <p:txBody>
          <a:bodyPr/>
          <a:lstStyle/>
          <a:p>
            <a:r>
              <a:t>1. 微生物组学：随着微生物组学研究的深入，人们开始认识到肠道菌群与肠道营养疾病之间的密切关系。未来的研究将探索如何通过调节肠道菌群来预防和治疗这些疾病。</a:t>
            </a:r>
          </a:p>
          <a:p>
            <a:r>
              <a:t>2. 精准医疗：通过对肠道营养疾病患者的基因型、表型和疾病行为进行分析，研究人员希望能够开发出更加个性化的治疗方案。</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指检在诊断中的应用</a:t>
            </a:r>
          </a:p>
        </p:txBody>
      </p:sp>
      <p:sp>
        <p:nvSpPr>
          <p:cNvPr id="3" name="Subtitle 2"/>
          <p:cNvSpPr>
            <a:spLocks noGrp="1"/>
          </p:cNvSpPr>
          <p:nvPr>
            <p:ph type="subTitle" idx="1"/>
          </p:nvPr>
        </p:nvSpPr>
        <p:spPr/>
        <p:txBody>
          <a:bodyPr/>
          <a:lstStyle/>
          <a:p>
            <a:r>
              <a:t>指检在肠道营养疾病中的相关性分析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指检在诊断中的应用</a:t>
            </a:r>
          </a:p>
        </p:txBody>
      </p:sp>
      <p:sp>
        <p:nvSpPr>
          <p:cNvPr id="3" name="Content Placeholder 2"/>
          <p:cNvSpPr>
            <a:spLocks noGrp="1"/>
          </p:cNvSpPr>
          <p:nvPr>
            <p:ph sz="half" idx="2"/>
          </p:nvPr>
        </p:nvSpPr>
        <p:spPr/>
        <p:txBody>
          <a:bodyPr/>
          <a:lstStyle/>
          <a:p>
            <a:r>
              <a:t>1. 指检，又称为直肠指诊，是一种通过医生手指对直肠进行触诊的检查方法，用以评估直肠壁的紧张度、是否存在肿块、疼痛或出血等情况。</a:t>
            </a:r>
          </a:p>
          <a:p>
            <a:r>
              <a:t>2. 该检查操作简单，成本低，且不需要特殊设备，因此在临床上被广泛使用于初步筛查肠道疾病。</a:t>
            </a:r>
          </a:p>
          <a:p>
            <a:r>
              <a:t>3. 尽管指检存在一定的局限性，如无法观察黏膜表面病变，但其对于发现直肠肿瘤、前列腺疾病等具有重要价值。</a:t>
            </a:r>
          </a:p>
        </p:txBody>
      </p:sp>
      <p:sp>
        <p:nvSpPr>
          <p:cNvPr id="4" name="Text Placeholder 3"/>
          <p:cNvSpPr>
            <a:spLocks noGrp="1"/>
          </p:cNvSpPr>
          <p:nvPr>
            <p:ph type="body" idx="3"/>
          </p:nvPr>
        </p:nvSpPr>
        <p:spPr/>
        <p:txBody>
          <a:bodyPr/>
          <a:lstStyle/>
          <a:p>
            <a:r>
              <a:t>指检在肠道疾病诊断中的作用</a:t>
            </a:r>
          </a:p>
        </p:txBody>
      </p:sp>
      <p:sp>
        <p:nvSpPr>
          <p:cNvPr id="5" name="Content Placeholder 4"/>
          <p:cNvSpPr>
            <a:spLocks noGrp="1"/>
          </p:cNvSpPr>
          <p:nvPr>
            <p:ph sz="half" idx="4"/>
          </p:nvPr>
        </p:nvSpPr>
        <p:spPr/>
        <p:txBody>
          <a:bodyPr/>
          <a:lstStyle/>
          <a:p>
            <a:r>
              <a:t>1. 在肠道疾病的诊断中，指检可以辅助发现直肠息肉、直肠癌等病变，为后续诊疗提供重要信息。</a:t>
            </a:r>
          </a:p>
          <a:p>
            <a:r>
              <a:t>2. 对于炎症性肠病（如克罗恩病和溃疡性结肠炎），指检可帮助评估病变范围及严重程度。</a:t>
            </a:r>
          </a:p>
          <a:p>
            <a:r>
              <a:t>3. 指检还能辅助诊断肛裂、痔疮等常见肛肠疾病，以及评估肠道梗阻的可能性。</a:t>
            </a:r>
          </a:p>
        </p:txBody>
      </p:sp>
      <p:sp>
        <p:nvSpPr>
          <p:cNvPr id="6" name="Text Placeholder 5"/>
          <p:cNvSpPr>
            <a:spLocks noGrp="1"/>
          </p:cNvSpPr>
          <p:nvPr>
            <p:ph type="body" idx="1"/>
          </p:nvPr>
        </p:nvSpPr>
        <p:spPr/>
        <p:txBody>
          <a:bodyPr/>
          <a:lstStyle/>
          <a:p>
            <a:r>
              <a:t>指检的基本原理与操作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指检在诊断中的应用</a:t>
            </a:r>
          </a:p>
        </p:txBody>
      </p:sp>
      <p:sp>
        <p:nvSpPr>
          <p:cNvPr id="3" name="Text Placeholder 2"/>
          <p:cNvSpPr>
            <a:spLocks noGrp="1"/>
          </p:cNvSpPr>
          <p:nvPr>
            <p:ph type="body" idx="1"/>
          </p:nvPr>
        </p:nvSpPr>
        <p:spPr/>
        <p:txBody>
          <a:bodyPr/>
          <a:lstStyle/>
          <a:p>
            <a:r>
              <a:t>指检与其他诊断方法的比较</a:t>
            </a:r>
          </a:p>
        </p:txBody>
      </p:sp>
      <p:sp>
        <p:nvSpPr>
          <p:cNvPr id="4" name="Content Placeholder 3"/>
          <p:cNvSpPr>
            <a:spLocks noGrp="1"/>
          </p:cNvSpPr>
          <p:nvPr>
            <p:ph sz="half" idx="2"/>
          </p:nvPr>
        </p:nvSpPr>
        <p:spPr/>
        <p:txBody>
          <a:bodyPr/>
          <a:lstStyle/>
          <a:p>
            <a:r>
              <a:t>1. 相较于内窥镜检查和影像学检查，指检在敏感性和特异性方面可能较低，但因其侵入性小、成本低廉而具有一定的优势。</a:t>
            </a:r>
          </a:p>
          <a:p>
            <a:r>
              <a:t>2. 指检可作为初步筛查工具，对于阳性结果的患者，建议进一步采用结肠镜检查或其他高级诊断技术以明确诊断。</a:t>
            </a:r>
          </a:p>
          <a:p>
            <a:r>
              <a:t>3. 随着医疗技术的进步，新型的无创或微创检查方法逐渐增多，但仍需权衡成本、患者接受度和诊断准确性等因素。</a:t>
            </a:r>
          </a:p>
        </p:txBody>
      </p:sp>
      <p:sp>
        <p:nvSpPr>
          <p:cNvPr id="5" name="Text Placeholder 4"/>
          <p:cNvSpPr>
            <a:spLocks noGrp="1"/>
          </p:cNvSpPr>
          <p:nvPr>
            <p:ph type="body" idx="3"/>
          </p:nvPr>
        </p:nvSpPr>
        <p:spPr/>
        <p:txBody>
          <a:bodyPr/>
          <a:lstStyle/>
          <a:p>
            <a:r>
              <a:t>指检在营养疾病中的应用</a:t>
            </a:r>
          </a:p>
        </p:txBody>
      </p:sp>
      <p:sp>
        <p:nvSpPr>
          <p:cNvPr id="6" name="Content Placeholder 5"/>
          <p:cNvSpPr>
            <a:spLocks noGrp="1"/>
          </p:cNvSpPr>
          <p:nvPr>
            <p:ph sz="half" idx="4"/>
          </p:nvPr>
        </p:nvSpPr>
        <p:spPr/>
        <p:txBody>
          <a:bodyPr/>
          <a:lstStyle/>
          <a:p>
            <a:r>
              <a:t>1. 指检在评估肠道吸收功能方面具有一定作用，例如通过触诊了解肠壁的厚度和弹性，间接反映患者的营养状况。</a:t>
            </a:r>
          </a:p>
          <a:p>
            <a:r>
              <a:t>2. 对于营养不良导致的肠壁萎缩或水肿，指检可提供直观的感受，有助于指导临床营养支持治疗。</a:t>
            </a:r>
          </a:p>
          <a:p>
            <a:r>
              <a:t>3. 然而，指检在营养疾病诊断中的价值有限，更多依赖于实验室检查和营养评估量表。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指检在诊断中的应用</a:t>
            </a:r>
          </a:p>
        </p:txBody>
      </p:sp>
      <p:sp>
        <p:nvSpPr>
          <p:cNvPr id="3" name="Text Placeholder 2"/>
          <p:cNvSpPr>
            <a:spLocks noGrp="1"/>
          </p:cNvSpPr>
          <p:nvPr>
            <p:ph type="body" idx="1"/>
          </p:nvPr>
        </p:nvSpPr>
        <p:spPr/>
        <p:txBody>
          <a:bodyPr/>
          <a:lstStyle/>
          <a:p>
            <a:r>
              <a:t>指检在肠道营养疾病中的相关性研究</a:t>
            </a:r>
          </a:p>
        </p:txBody>
      </p:sp>
      <p:sp>
        <p:nvSpPr>
          <p:cNvPr id="4" name="Content Placeholder 3"/>
          <p:cNvSpPr>
            <a:spLocks noGrp="1"/>
          </p:cNvSpPr>
          <p:nvPr>
            <p:ph sz="half" idx="2"/>
          </p:nvPr>
        </p:nvSpPr>
        <p:spPr/>
        <p:txBody>
          <a:bodyPr/>
          <a:lstStyle/>
          <a:p>
            <a:r>
              <a:t>1. 研究表明，指检结果与肠道营养状况有一定的关联性，尤其在评估肠道炎症和肿瘤性疾病时。</a:t>
            </a:r>
          </a:p>
          <a:p>
            <a:r>
              <a:t>2. 相关研究通常涉及大量病例对照分析，旨在探讨指检在肠道营养疾病早期诊断中的价值。</a:t>
            </a:r>
          </a:p>
          <a:p>
            <a:r>
              <a:t>3. 未来研究可着眼于指检与其他诊断手段的结合应用，以提高肠道营养疾病的检出率和诊断准确性。</a:t>
            </a:r>
          </a:p>
        </p:txBody>
      </p:sp>
      <p:sp>
        <p:nvSpPr>
          <p:cNvPr id="5" name="Text Placeholder 4"/>
          <p:cNvSpPr>
            <a:spLocks noGrp="1"/>
          </p:cNvSpPr>
          <p:nvPr>
            <p:ph type="body" idx="3"/>
          </p:nvPr>
        </p:nvSpPr>
        <p:spPr/>
        <p:txBody>
          <a:bodyPr/>
          <a:lstStyle/>
          <a:p>
            <a:r>
              <a:t>指检在临床应用中的挑战与发展趋势</a:t>
            </a:r>
          </a:p>
        </p:txBody>
      </p:sp>
      <p:sp>
        <p:nvSpPr>
          <p:cNvPr id="6" name="Content Placeholder 5"/>
          <p:cNvSpPr>
            <a:spLocks noGrp="1"/>
          </p:cNvSpPr>
          <p:nvPr>
            <p:ph sz="half" idx="4"/>
          </p:nvPr>
        </p:nvSpPr>
        <p:spPr/>
        <p:txBody>
          <a:bodyPr/>
          <a:lstStyle/>
          <a:p>
            <a:r>
              <a:t>1. 指检在临床应用中存在一定局限性，如主观性强、对微小病变的敏感性低等，这些因素限制了其在某些情况下的应用。</a:t>
            </a:r>
          </a:p>
          <a:p>
            <a:r>
              <a:t>2. 发展趋势上，指检与其他诊断技术的联合应用成为研究热点，以期提高诊断效率和准确性。</a:t>
            </a:r>
          </a:p>
          <a:p>
            <a:r>
              <a:t>3. 此外，人工智能和机器人技术在指检领域的应用也在探索之中，有望进一步提高操作的标准化和客观性。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指检与疾病相关性研究</a:t>
            </a:r>
          </a:p>
        </p:txBody>
      </p:sp>
      <p:sp>
        <p:nvSpPr>
          <p:cNvPr id="3" name="Subtitle 2"/>
          <p:cNvSpPr>
            <a:spLocks noGrp="1"/>
          </p:cNvSpPr>
          <p:nvPr>
            <p:ph type="subTitle" idx="1"/>
          </p:nvPr>
        </p:nvSpPr>
        <p:spPr/>
        <p:txBody>
          <a:bodyPr/>
          <a:lstStyle/>
          <a:p>
            <a:r>
              <a:t>指检在肠道营养疾病中的相关性分析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指检与疾病相关性研究</a:t>
            </a:r>
          </a:p>
        </p:txBody>
      </p:sp>
      <p:sp>
        <p:nvSpPr>
          <p:cNvPr id="3" name="Text Placeholder 2"/>
          <p:cNvSpPr>
            <a:spLocks noGrp="1"/>
          </p:cNvSpPr>
          <p:nvPr>
            <p:ph type="body" idx="1"/>
          </p:nvPr>
        </p:nvSpPr>
        <p:spPr/>
        <p:txBody>
          <a:bodyPr/>
          <a:lstStyle/>
          <a:p>
            <a:r>
              <a:t>指检在炎症性肠病诊断中的应用</a:t>
            </a:r>
          </a:p>
        </p:txBody>
      </p:sp>
      <p:sp>
        <p:nvSpPr>
          <p:cNvPr id="4" name="Content Placeholder 3"/>
          <p:cNvSpPr>
            <a:spLocks noGrp="1"/>
          </p:cNvSpPr>
          <p:nvPr>
            <p:ph sz="half" idx="2"/>
          </p:nvPr>
        </p:nvSpPr>
        <p:spPr/>
        <p:txBody>
          <a:bodyPr/>
          <a:lstStyle/>
          <a:p>
            <a:r>
              <a:t>1. 指检作为非侵入性检查方法，对于炎症性肠病的初步筛查具有重要价值，能够直观地评估肠道壁的厚度和弹性，以及是否存在压痛点或包块。</a:t>
            </a:r>
          </a:p>
          <a:p>
            <a:r>
              <a:t>2. 研究表明，指检结果与炎症性肠病活动指数（CDAI）存在显著相关性，可以作为病情活动和治疗效果评估的辅助手段。</a:t>
            </a:r>
          </a:p>
          <a:p>
            <a:r>
              <a:t>3. 随着影像学技术的进步，指检与内镜、超声等其他检查方法的联合应用成为趋势，有助于提高诊断的准确性并指导个体化治疗方案的制定。</a:t>
            </a:r>
          </a:p>
        </p:txBody>
      </p:sp>
      <p:sp>
        <p:nvSpPr>
          <p:cNvPr id="5" name="Text Placeholder 4"/>
          <p:cNvSpPr>
            <a:spLocks noGrp="1"/>
          </p:cNvSpPr>
          <p:nvPr>
            <p:ph type="body" idx="3"/>
          </p:nvPr>
        </p:nvSpPr>
        <p:spPr/>
        <p:txBody>
          <a:bodyPr/>
          <a:lstStyle/>
          <a:p>
            <a:r>
              <a:t>指检在结直肠癌早期发现中的作用</a:t>
            </a:r>
          </a:p>
        </p:txBody>
      </p:sp>
      <p:sp>
        <p:nvSpPr>
          <p:cNvPr id="6" name="Content Placeholder 5"/>
          <p:cNvSpPr>
            <a:spLocks noGrp="1"/>
          </p:cNvSpPr>
          <p:nvPr>
            <p:ph sz="half" idx="4"/>
          </p:nvPr>
        </p:nvSpPr>
        <p:spPr/>
        <p:txBody>
          <a:bodyPr/>
          <a:lstStyle/>
          <a:p>
            <a:r>
              <a:t>1. 指检可以发现部分结直肠癌的早期征兆，如直肠息肉或肿块，但受限于检查范围，其敏感性并非100%。</a:t>
            </a:r>
          </a:p>
          <a:p>
            <a:r>
              <a:t>2. 结合粪便隐血试验和大便DNA检测等方法，可以进一步提高结直肠癌的检出率，降低漏诊风险。</a:t>
            </a:r>
          </a:p>
          <a:p>
            <a:r>
              <a:t>3. 近年来，人工智能技术在图像识别方面的应用为指检结果的判读提供了新的可能性，有望提升指检的诊断价值。</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指检与疾病相关性研究</a:t>
            </a:r>
          </a:p>
        </p:txBody>
      </p:sp>
      <p:sp>
        <p:nvSpPr>
          <p:cNvPr id="3" name="Text Placeholder 2"/>
          <p:cNvSpPr>
            <a:spLocks noGrp="1"/>
          </p:cNvSpPr>
          <p:nvPr>
            <p:ph type="body" idx="1"/>
          </p:nvPr>
        </p:nvSpPr>
        <p:spPr/>
        <p:txBody>
          <a:bodyPr/>
          <a:lstStyle/>
          <a:p>
            <a:r>
              <a:t>指检在肠道吸收不良综合征监测中的意义</a:t>
            </a:r>
          </a:p>
        </p:txBody>
      </p:sp>
      <p:sp>
        <p:nvSpPr>
          <p:cNvPr id="4" name="Content Placeholder 3"/>
          <p:cNvSpPr>
            <a:spLocks noGrp="1"/>
          </p:cNvSpPr>
          <p:nvPr>
            <p:ph sz="half" idx="2"/>
          </p:nvPr>
        </p:nvSpPr>
        <p:spPr/>
        <p:txBody>
          <a:bodyPr/>
          <a:lstStyle/>
          <a:p>
            <a:r>
              <a:t>1. 指检通过评估肠道的触痛和蠕动情况，间接反映肠道功能状态，对肠道吸收不良综合征有一定的提示作用。</a:t>
            </a:r>
          </a:p>
          <a:p>
            <a:r>
              <a:t>2. 结合患者的临床症状、实验室检查和营养状况评估，指检可以为肠道吸收不良综合征的治疗提供参考依据。</a:t>
            </a:r>
          </a:p>
          <a:p>
            <a:r>
              <a:t>3. 当前研究正关注指检与其他功能性肠道疾病的相关性，以期更全面地理解肠道疾病的病理生理机制。</a:t>
            </a:r>
          </a:p>
        </p:txBody>
      </p:sp>
      <p:sp>
        <p:nvSpPr>
          <p:cNvPr id="5" name="Text Placeholder 4"/>
          <p:cNvSpPr>
            <a:spLocks noGrp="1"/>
          </p:cNvSpPr>
          <p:nvPr>
            <p:ph type="body" idx="3"/>
          </p:nvPr>
        </p:nvSpPr>
        <p:spPr/>
        <p:txBody>
          <a:bodyPr/>
          <a:lstStyle/>
          <a:p>
            <a:r>
              <a:t>指检在肠梗阻诊断中的价值</a:t>
            </a:r>
          </a:p>
        </p:txBody>
      </p:sp>
      <p:sp>
        <p:nvSpPr>
          <p:cNvPr id="6" name="Content Placeholder 5"/>
          <p:cNvSpPr>
            <a:spLocks noGrp="1"/>
          </p:cNvSpPr>
          <p:nvPr>
            <p:ph sz="half" idx="4"/>
          </p:nvPr>
        </p:nvSpPr>
        <p:spPr/>
        <p:txBody>
          <a:bodyPr/>
          <a:lstStyle/>
          <a:p>
            <a:r>
              <a:t>1. 指检可以直接感知到肠腔内是否有异物阻塞，判断肠腔是否通畅，是诊断肠梗阻的重要手段之一。</a:t>
            </a:r>
          </a:p>
          <a:p>
            <a:r>
              <a:t>2. 通过指检还可以了解肠壁的紧张度、蠕动情况以及有无腹膜刺激征，进一步判断梗阻的性质和程度。</a:t>
            </a:r>
          </a:p>
          <a:p>
            <a:r>
              <a:t>3. 在肠梗阻治疗过程中，指检可用于评估治疗效果及监测可能的并发症，如肠穿孔或腹膜炎。</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https://d.book118.com/896232153242010053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指检定义与原理</vt:lpstr>
      <vt:lpstr> 指检定义与原理</vt:lpstr>
      <vt:lpstr> 指检定义与原理</vt:lpstr>
      <vt:lpstr> 指检定义与原理</vt:lpstr>
      <vt:lpstr> 肠道营养疾病概述</vt:lpstr>
      <vt:lpstr> 肠道营养疾病概述</vt:lpstr>
      <vt:lpstr> 肠道营养疾病概述</vt:lpstr>
      <vt:lpstr> 肠道营养疾病概述</vt:lpstr>
      <vt:lpstr> 指检在诊断中的应用</vt:lpstr>
      <vt:lpstr> 指检在诊断中的应用</vt:lpstr>
      <vt:lpstr> 指检在诊断中的应用</vt:lpstr>
      <vt:lpstr> 指检在诊断中的应用</vt:lpstr>
      <vt:lpstr> 指检与疾病相关性研究</vt:lpstr>
      <vt:lpstr> 指检与疾病相关性研究</vt:lpstr>
      <vt:lpstr> 指检与疾病相关性研究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2024-09-20T21:03:35.344</cp:lastPrinted>
  <dcterms:created xsi:type="dcterms:W3CDTF">2024-09-20T13:03:35Z</dcterms:created>
  <dcterms:modified xsi:type="dcterms:W3CDTF">2024-09-20T13:03:37Z</dcterms:modified>
</cp:coreProperties>
</file>