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0438F-31DE-4CBA-A5B7-C74EEE0FE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BDCE2-F679-4C12-A9E2-86DAB658E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51613-107B-4FBA-844B-58DBEF262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7C6EB-9313-4F39-BCA4-DAEB3B078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C8F3CE-3AEA-431D-9E24-2D678CC91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B1B645-F7BF-476F-94F5-2CF95283A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F0AC8-EB4D-40D5-809D-B805A59FE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C3E5D-A198-4A2B-9AAB-F1F77E498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71001-CE3F-4854-83A7-12D48E679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B090E-016D-473A-9964-B6FB12EC3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2E065-24E4-41E6-9B8B-6B94298D6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3500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预防感冒的有效方法与注意事项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保持良好生活习惯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增强自身免疫力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早期识别与治疗感冒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注意事项与误区提示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保持良好生活习惯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保证充足的睡眠时间，有助于增强身体免疫力。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早睡早起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避免熬夜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午休习惯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减少熬夜工作、学习或娱乐等活动，以免降低身体抵抗力。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适当进行午休，有助于恢复体力和精力。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规律作息时间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合理搭配蔬菜、水果、肉类、豆类等食物，确保摄入多种营养素。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避免暴饮暴食，以免对消化系统造成负担。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适量增加鱼、肉、蛋、奶等优质蛋白质的摄入，有助于提高身体免疫力。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注重蛋白质摄入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均衡饮食营养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如散步、慢跑、游泳等，可以增强心肺功能，提高身体耐力。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适当进行力量训练，可以增强肌肉力量和身体协调性。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进行瑜伽、太极等伸展运动，有助于舒缓压力，改善身体柔韧性。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伸展运动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适度锻炼身体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28" r="20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吸烟会损害呼吸系统健康，增加感冒的风险，应尽早戒烟。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过量饮酒会削弱身体免疫力，容易引发感冒等疾病，应适量饮酒或戒酒。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增强自身免疫力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588" b="175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740" b="27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保持心情愉悦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学会合理调节情绪，避免长期处于高压状态。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保持乐观向上的心态，增强心理承受能力。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社交活动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积极参加社交活动，与他人分享快乐，缓解孤独感。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营造安静、舒适的睡眠环境，提高睡眠质量。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养成良好的睡眠习惯，保证充足的睡眠时间。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避免熬夜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尽量避免熬夜，以免破坏正常的生物钟。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1" r="1421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保证充足睡眠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保持饮食均衡，摄入适量的维生素和矿物质。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如柑橘类水果、草莓、红椒等，有助于增强免疫力。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富含维生素C的食物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如瘦肉、禽类、豆类等，有助于提高抵抗力。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富含锌的食物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补充维生素和矿物质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了解当地可接种的流感疫苗种类及适用人群。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了解疫苗种类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在流感高发季节前，尽早接种流感疫苗。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接种前了解相关禁忌症和注意事项，确保安全接种。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接种流感疫苗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个人物品不共用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避免与他人共用毛巾、餐具等个人物品，减少交叉感染的机会。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使用肥皂和流动水，按照七步洗手法彻底清洁双手，特别是在接触公共物品、打喷嚏或咳嗽后。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避免用手触摸口鼻眼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尽量减少手与面部接触，以降低病毒进入体内的风险。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https://d.book118.com/896235002114010052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2024-09-18T21:17:25.995</cp:lastPrinted>
  <dcterms:created xsi:type="dcterms:W3CDTF">2024-09-18T13:17:26Z</dcterms:created>
  <dcterms:modified xsi:type="dcterms:W3CDTF">2024-09-18T13:17:28Z</dcterms:modified>
</cp:coreProperties>
</file>