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DB24-431B-4812-95DA-A62A73E0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BF691-32BD-4631-9687-0B0EAD73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C02A3-DD42-4359-8B26-3A9266EE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61B1A-146A-473D-9170-7236BD90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25AF3-E37A-4480-8EE7-82D3623D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4C6F9-EB37-4864-9546-B93B526E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365EF-525E-40EA-9CF6-763DCF864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68743-450C-4D1C-89CF-B0470CD7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CB150-1F86-4FA3-AF0C-36FF804F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58D5-FF6B-4711-931A-B9DB3AD1C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1AA6-E515-43DB-B943-05F30E8E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351010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耳科治疗培训教学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耳科治疗技术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耳科治疗案例分析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耳科治疗注意事项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耳科治疗展望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耳朵的生理结构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耳朵的生理结构包括外耳、中耳和内耳三个部分。外耳包括耳廓和外耳道，中耳包括鼓膜、听骨和鼓室，内耳包括耳蜗和前庭器官。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耳朵的生理结构是听觉和平衡觉的感受器，能够接收声波和感受头部位置的变化。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耳朵能够接收声波并将其转化为神经信号，传递到大脑进行处理，使人们能够听到声音。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平衡觉功能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91" r="159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耳朵的前庭器官能够感受头部位置的变化和身体的姿势，帮助人们保持平衡。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耳朵能够保护头部免受外力的冲击，同时也能防止异物进入耳道。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耳科疾病的分类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130" r="161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469" r="1846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包括外耳道炎、外耳道疖肿、耳廓软骨膜炎等。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包括中耳炎、鼓膜穿孔、听骨链病变等。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包括美尼尔病、突发性聋、老年性聋等。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包括噪声性聋、药物性聋、先天性耳聋等。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耳科治疗方法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用于治疗感染性耳部疾病，如中耳炎等。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用于减轻耳部炎症反应，缓解疼痛和肿胀等症状。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用于治疗过敏引起的耳部疾病，如过敏性鼻炎等。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如滴耳液、耳道涂抹药物等，用于治疗耳部局部疾病。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抗过敏药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局部用药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用于治疗中耳炎等疾病，通过切开鼓膜来引流脓液或积液。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鼓膜切开术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用于修复鼓膜穿孔，提高听力。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鼓膜修补术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用于治疗慢性中耳炎等疾病，清除病灶并预防复发。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乳突根治术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用于治疗传导性耳聋，通过重建听骨链来提高听力。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听骨链重建术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如声波、紫外线等物理疗法，用于治疗某些耳部疾病。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通过刺激穴位来缓解耳部疼痛和不适感。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对于一些与心理因素相关的耳部疾病，心理治疗也是重要的辅助治疗方法。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耳科治疗技术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包括纯音测听、声导抗测试、耳声发射等，用于评估患者的听力状况。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听力测试方法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从初诊接待、病史询问、外耳道检查到听力测试，每个步骤都有严格的操作规范。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听力测试流程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根据测试结果，对患者的听力状况进行评估，为后续治疗提供依据。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听力测试结果分析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听力测试技术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31" b="18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助听器验配技术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助听器种类选择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根据患者的听力损失情况，选择合适的助听器类型。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助听器调试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根据患者的听力状况和使用需求，对助听器进行精细调节。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助听器使用指导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指导患者正确使用助听器，包括日常维护、清洁保养等。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https://d.book118.com/896235101021010033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2024-09-01T13:35:11.122</cp:lastPrinted>
  <dcterms:created xsi:type="dcterms:W3CDTF">2024-09-01T05:35:11Z</dcterms:created>
  <dcterms:modified xsi:type="dcterms:W3CDTF">2024-09-01T05:35:13Z</dcterms:modified>
</cp:coreProperties>
</file>