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443D2-F5FA-4665-BEB1-8FEB3DEAF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73F76-0B9E-4840-8B3F-9622731B3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0DC90-C194-455C-B763-C2731E4DF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28C1C-7EFB-4A04-BD65-0A9781240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98AB82-B2D3-4829-B265-A76878B65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2E478A-D512-4766-BA9F-F2C3CE6ED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0E242C-7660-4BF5-AA35-B8895AB2F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69B19-7E5F-4A9C-B0EA-6371CE47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F95ECB-EDF4-46D1-89A8-77D8E1958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A8E41-BA26-4018-9A38-7DA53A428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346A7-5ECA-428D-8E4A-9255F80E5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4012220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董事长秘书个人年终工作总结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日常事务处理与协调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董事长行程管理与决策支持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保密工作与安全防范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个人成长与反思展望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负责董事长日常事务处理，协调内外部关系，保障公司运营顺畅。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包括安排董事长日程、撰写文件、组织会议、接待访客、处理突发事件等。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董事长秘书职位背景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通过优化工作流程、引入信息化手段等方式，提高工作效率。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加强内外沟通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推进重点项目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加强与各部门、合作伙伴及政府机构的沟通协调，保障公司业务发展。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协助董事长推进公司战略规划和重点项目的实施。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年度工作目标与计划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通过回顾过去一年的工作，总结经验教训，为未来发展提供参考。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458" r="14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5833" r="35833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回顾与总结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分析工作中存在的问题和不足，提出改进措施，提升工作质量。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发现问题与不足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通过总结成果，激励团队继续努力，同时展望未来发展目标。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激励与展望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工作总结目的和意义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日常事务处理与协调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9110" b="291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会议安排与记录整理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会议安排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全年共安排会议XX次，包括董事会、股东大会、高层管理会议等，确保会议顺利召开。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会议记录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及时整理会议记录，确保会议内容准确无误，共整理会议记录XX份。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会议纪要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定期向参会人员发送会议纪要，确保会议精神得到有效传达。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全年共归档文件XX份，包括公司内外文件、合同协议、政策法规等，确保文件资料齐全、易于查询。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文件归档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通过电子邮件、即时通讯工具等多种渠道，及时传递公司内外重要信息，确保信息畅通。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信息传递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792" r="10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协助领导完成文件审批工作，提高审批效率，共处理审批文件XX份。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文件审批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文件归档与信息传递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积极协调公司内外各部门、机构之间的关系，解决工作中出现的问题和矛盾，确保工作顺利进行。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接待来访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全年共接待来访客户、合作伙伴等XX批次，提供热情周到的接待服务，展示公司良好形象。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商务随行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陪同领导参加商务活动、考察调研等，做好相关服务工作，共参与商务活动XX次。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接待来访与沟通协调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董事长行程管理与决策支持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根据董事长的日常工作和临时事务，制定详细的行程表。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行程规划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500" r="6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提前为董事长安排会议、商务活动等，并提供及时的提醒。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提醒服务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根据突发情况，灵活调整董事长的行程安排。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行程调整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行程安排与提醒服务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进度跟踪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对决策执行过程中的重要节点进行跟进，确保按时完成。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及时向董事长反馈决策执行情况和遇到的问题，为董事长提供决策参考。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协助董事长执行各项决策，确保决策的顺利推进。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决策事项跟进与反馈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https://d.book118.com/896240122200010030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2024-08-28T22:27:08.890</cp:lastPrinted>
  <dcterms:created xsi:type="dcterms:W3CDTF">2024-08-28T14:27:08Z</dcterms:created>
  <dcterms:modified xsi:type="dcterms:W3CDTF">2024-08-28T14:27:11Z</dcterms:modified>
</cp:coreProperties>
</file>