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B7127-73FC-47AF-9AB9-40BADC230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22997-CFD5-4ECD-985F-A870724CB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B39D1-5E51-40C2-B2E1-05B78A1BE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1DDD0-6408-41D7-B735-B58E1D263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2A70EF-319A-4495-8945-D578F383B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61B8A4-EDF7-4A2E-AB94-C31359569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92D42F-8B81-4F47-9A58-B0BEF8F08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6D53A-AAD1-4DDA-A030-2E2B895A5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A9861-B9B9-47C2-B776-367795315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17E1F-186C-4EB3-A21C-3A28DEA7D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DC0D4-EA4F-4A27-99A7-9D3142E22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41002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牙科护理培训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牙科护理技能培训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牙科护理实践经验分享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牙科护理伦理与法规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牙科护理继续教育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牙科护理基础知识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71" b="53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了解牙齿的构造和功能是牙科护理的基础，包括牙齿的形状、组织结构、功能以及与牙齿相关的口腔结构。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牙齿由牙釉质、牙本质和牙髓组成，分别承担咀嚼、感受和营养传输的功能。不同类型的牙齿分别负责切割、磨碎和辅助发音等功能。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牙齿的构造与功能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口腔健康对整体健康和生活质量具有重要意义，良好的口腔护理可以预防牙科疾病，维护身体健康。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口腔健康不仅影响咀嚼和消化功能，还与心脏病、糖尿病等全身性疾病的发病风险有关。定期口腔检查和护理是保持口腔健康的关键。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预防和控制牙科疾病是牙科护理的重要任务，包括预防蛀牙、牙周病等常见牙科疾病。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预防牙科疾病的方法包括定期刷牙、使用牙线、漱口水等口腔清洁用品，以及定期进行口腔检查。对于已经发生的牙科疾病，需要及时治疗和控制，防止病情恶化。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牙科疾病的预防与控制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牙科护理技能培训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掌握正确的口腔检查方法，能够发现牙齿、牙龈和口腔黏膜的异常情况。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根据检查结果，能够准确判断牙齿和口腔疾病的类型，为后续治疗提供依据。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诊断技能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口腔检查与诊断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掌握各种牙齿填充材料的特点和使用方法，能够根据牙齿损害程度选择合适的填充材料。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牙齿填充技术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牙周治疗技术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6812" b="681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牙齿矫正技术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89" r="1398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掌握牙周病的治疗方法，包括洁治、刮治、根面平整等，以维护牙周健康。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了解各种牙齿矫正方法，如固定矫正、隐形矫正等，能够根据患者情况选择合适的矫正方案。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牙科治疗技术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掌握牙科诊疗过程中的消毒和防护措施，确保患者和医护人员的安全。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583" b="3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消毒与防护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根据患者情况，制定个性化的口腔健康宣教方案，提高患者的口腔保健意识。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口腔健康宣教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规范地记录患者病历，包括口腔检查、诊断、治疗过程等信息，为患者后续治疗提供参考。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牙科护理操作规范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牙科护理实践经验分享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https://d.book118.com/896241002015010100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2024-09-23T23:09:32.914</cp:lastPrinted>
  <dcterms:created xsi:type="dcterms:W3CDTF">2024-09-23T15:09:32Z</dcterms:created>
  <dcterms:modified xsi:type="dcterms:W3CDTF">2024-09-23T15:09:34Z</dcterms:modified>
</cp:coreProperties>
</file>