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0925BB9-DE63-4F45-B514-D041F2DAA84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7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8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8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8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8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92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3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EE204-C473-4A62-9DA8-2AF91ACD4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A7E68-122C-40E0-A9C6-722ADA363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A4989-3228-4B20-BE2A-3CC5EDD8E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6CC22-147F-4BFF-B38E-7E3AB463A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7A7E5C-7FE1-4314-81DD-D5802D790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E276DC-A4F8-4BAC-9B0A-46A5E2652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A95DB4-4E82-49F6-BF21-5DD50D072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F865F-EA77-48BE-ADD3-5027BEC5C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74BFA-874B-4D80-B8A3-C6C2E97CE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069B9-A4F3-4F24-ACF0-D4106F4EA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803EE-3AC4-4F7B-8C65-5540C081A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C22FCB3-725B-4AA2-9DAC-E15C5FEBCA2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5724044-619C-4847-8563-B28EFE37C60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41040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乳岩中医教学查房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乳岩中医教学查房简介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乳岩中医教学查房的教学目标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乳岩中医教学查房的实施过程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乳岩中医教学查房的效果评估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乳岩中医教学查房的优化策略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乳岩中医教学查房的未来展望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乳岩中医教学查房的总结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8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乳岩中医教学查房的拓展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9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乳岩中医教学查房的价值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乳岩中医教学查房简介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乳岩中医教学查房概述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乳岩中医教学查房是指在实习生实地临床实践中，由中医师带领进行查房教学，并对患者病情、诊疗过程等进行讲解和指导。这种教学方式可以帮助学生将理论知识与实践相结合，加深对疾病的认识。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乳岩中医教学查房注意事项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1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注重引导学员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帮助学员正确理解病情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引导学员提出有针对性问题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鼓励学员积极参与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提供实践机会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注意交流沟通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中医师与学员之间要畅通交流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鼓励学员表达看法和观点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关注患者隐私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在教学过程中保护患者隐私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不泄露患者个人信息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乳岩中医教学查房的教学目标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培养学员临床思维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通过查房，帮助学员培养临床思维，提高对疾病的分析和诊疗能力。学员需要在实践中学会综合运用中医知识，进行病情分析和诊断，以实现临床思考的全面提升。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诊断方法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望、闻、问、切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舌诊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脉诊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治疗方案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针灸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强化学员专业知识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中医理论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五行学说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阴阳学说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经络学说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1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乳岩中医教学查房的实施过程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4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医案讨论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学员分享类似病例的诊疗过程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交流对病情不同角度的看法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诊疗目标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确定治疗的重点及优先方案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制定下一步的诊疗计划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5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诊疗原则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讨论中医诊疗的基本原则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明确治疗过程中需要注意的事项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病情分析环节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9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病情诊断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根据病患的症状进行初步诊断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分析疾病可能的病因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82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83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84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85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诊疗过程讲解环节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医师详细讲解患者的诊疗过程，包括治疗方案、药物使用等内容。通过讲解，学员可以更加深入地了解中医诊疗的具体操作步骤，提升临床实践能力。同时，学员也能学到实际治疗疾病的经验，为将来实践做好准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10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中医教学查房实践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岩中医教学查房是中医教育中的重要环节，通过病房查房、病情分析、诊疗过程讲解和学员提问交流等环节，培养学员的临床实践能力和中医诊疗思维。通过实践锻炼，学员可以更好地理解中医理论与实践相结合的重要性，提高临床诊断治疗水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乳岩中医教学查房的效果评估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学员知识掌握情况评估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在乳岩中医教学查房中，评估学员对疾病知识的掌握情况至关重要。通过检测学员的学习效果，可以及时发现并帮助弥补学习中的不足之处。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6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6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8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3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沟通技巧仍需提升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实际操作中存在不规范现象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6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9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教学效果总结和建议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3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优点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查房教学形式新颖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学员参与度高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实践操作锻炼能力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16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7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8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9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0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5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深入了解每位学员的学习情况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7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在乳岩中医教学查房过程中，通过评估学员的知识水平、实践能力和学习态度，可以为教学效果的改进提供重要参考。要注重细节，及时发现问题并提出针对性建议，帮助学员提升综合能力。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2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2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49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05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58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5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乳岩中医教学查房的优化策略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1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2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3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4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5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6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7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9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实践探索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0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开展个人项目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参与学术交流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72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网络资源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3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提供在线学习平台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分享学术资源链接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75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导师辅导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6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定期辅导学员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指导学术研究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强化学员自主学习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7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79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自主阅读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0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推荐相关书籍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学员分享读书心得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8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8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8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9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0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50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502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https://d.book118.com/896241040040010103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19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乳岩中医教学查房</vt:lpstr>
      <vt:lpstr>目录</vt:lpstr>
      <vt:lpstr>第一章 乳岩中医教学查房简介</vt:lpstr>
      <vt:lpstr> </vt:lpstr>
      <vt:lpstr>乳岩中医教学查房注意事项</vt:lpstr>
      <vt:lpstr>第2章 乳岩中医教学查房的教学目标</vt:lpstr>
      <vt:lpstr> </vt:lpstr>
      <vt:lpstr>强化学员专业知识</vt:lpstr>
      <vt:lpstr>第3章 乳岩中医教学查房的实施过程</vt:lpstr>
      <vt:lpstr>病情分析环节</vt:lpstr>
      <vt:lpstr>诊疗过程讲解环节</vt:lpstr>
      <vt:lpstr> </vt:lpstr>
      <vt:lpstr>第四章 乳岩中医教学查房的效果评估</vt:lpstr>
      <vt:lpstr> </vt:lpstr>
      <vt:lpstr>教学效果总结和建议</vt:lpstr>
      <vt:lpstr>深入了解每位学员的学习情况</vt:lpstr>
      <vt:lpstr>第5章 乳岩中医教学查房的优化策略</vt:lpstr>
      <vt:lpstr>强化学员自主学习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2024-09-28T10:15:59.924</cp:lastPrinted>
  <dcterms:created xsi:type="dcterms:W3CDTF">2024-09-28T02:15:59Z</dcterms:created>
  <dcterms:modified xsi:type="dcterms:W3CDTF">2024-09-28T02:16:02Z</dcterms:modified>
</cp:coreProperties>
</file>