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8A98C-8A5E-488E-8F93-C7B42FE78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2F07F-B194-456E-B509-03FDE7B58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A955D-B39F-4B6D-8B58-599FBB440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A35BD-B9D9-4924-9BD2-D2644E66C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911CE0-438A-4A19-8489-97155D3B1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83C461-5871-45D0-AD02-74299602A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3F8DD6-A1CD-43C7-96E0-A0F2E25ED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CEEA0-85C8-42DB-98BD-89AE5B7E2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2098F-8714-4352-A0B3-3B2C148DD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6D5BC-9A0F-4986-8C8F-426EE05AC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55A15-C6FF-4CA6-84C0-20085B622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41144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学校领导的心理危机干预策略与方法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学校领导在心理危机干预中的角色与责任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学校领导在心理危机干预中的挑战与对策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当前，学校师生面临的心理压力日益增大，心理危机事件时有发生，严重影响学生的身心健康和学校的稳定。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学校领导作为学校的管理者和决策者，在心理危机干预中发挥着至关重要的作用。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通过制定科学合理的心理危机干预策略和方法，学校领导可以帮助学生有效应对心理危机，促进学生健康成长。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786" b="778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281" b="2328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67" r="56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目的：为学校领导提供一套可操作的心理危机干预策略和方法，以应对学校师生可能出现的心理危机事件。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分析学校师生心理危机的成因和特点；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探讨学校领导在心理危机干预中的角色和职责；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提出学校领导进行心理危机干预的具体策略和方法；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通过案例分析，验证所提策略和方法的有效性和可行性。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心理危机是指个体在面临重大生活事件或突然变化时，由于无法有效应对而产生的心理失衡状态，可能伴随强烈的情绪反应、认知障碍和行为异常。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突发性、紧急性、危险性、复杂性。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65" b="46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学业危机、人际关系危机、自我认同危机、情感危机等。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情绪低落、焦虑不安、失眠多梦、注意力不集中、自我负面评价、自责和无助感等。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心理危机的类型与表现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学业影响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身体不适、免疫力下降、心理健康问题等。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身心健康影响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未来发展影响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职业选择受限、人生规划迷茫等。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学习成绩下降、缺勤率增加、学习效率降低等。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社交障碍、人际关系紧张、孤独感等。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心理危机对学生的影响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学校领导在心理危机干预中的角色与责任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明确心理危机干预的目标和原则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学校领导应确立清晰的心理危机干预目标，如保障学生心理健康、预防心理危机事件发生等，并遵循科学性、及时性、保密性等原则。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制定具体的心理危机干预措施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根据学校实际情况和学生特点，制定具体的心理危机干预措施，如定期开展心理健康教育、建立心理危机预警机制、提供心理咨询服务等。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完善心理危机干预的流程和制度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建立心理危机干预的工作流程，明确各部门的职责和协作方式，制定相关制度和规范，确保心理危机干预工作的有序进行。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制定心理危机干预政策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组建专业的心理危机干预团队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学校领导应组建由专业心理咨询师、辅导员、校医等人员组成的心理危机干预团队，确保团队成员具备相关的专业知识和技能。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提供培训和支持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为团队成员提供必要的培训和支持，提高其心理危机干预的能力和水平，确保团队能够有效地应对学生心理危机事件。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建立良好的团队合作和沟通机制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加强团队成员之间的合作和沟通，定期召开会议交流工作进展和遇到的问题，共同商讨解决方案，提高工作效率和质量。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建立心理危机干预团队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https://d.book118.com/896241144122010043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2024-09-11T11:41:44.862</cp:lastPrinted>
  <dcterms:created xsi:type="dcterms:W3CDTF">2024-09-11T03:41:44Z</dcterms:created>
  <dcterms:modified xsi:type="dcterms:W3CDTF">2024-09-11T03:41:46Z</dcterms:modified>
</cp:coreProperties>
</file>