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7D3A7-FF6E-4CEC-BE85-826520566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1D10D-F243-46DC-823D-6FF589BBD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DCC1F-7357-49E5-9771-D6B95A730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A4D8F-3D7E-41BE-8DE0-BEDA7482A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6945EC-D8C9-43F7-8554-B8BCB67CF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7E7BF-3C3D-4F75-AC6D-E3E789197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30F341-8127-4739-856A-271BC52F9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71D4D-261B-4FB0-9174-0035B78AE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D1827-2900-4586-AE9D-B809F5C7C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172D4-C517-4AEB-B8A7-69F79957A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F1358-A30D-4892-85CF-C09E33CC8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41153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先心病的预防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先心病概述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先心病的风险因素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先心病的预防措施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先心病预防的宣传和教育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先心病预防的科研进展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先心病概述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先心病是指胎儿在心脏发育过程中出现结构异常或功能缺陷，导致出生后即存在的心脏疾病。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先心病是一种常见的出生缺陷，通常在胎儿心脏发育的关键阶段受到遗传、环境等多种因素的影响，导致心脏结构或功能的异常。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先心病定义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先心病可根据不同的分类标准进行分类，如按部位、按严重程度、按病因等。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根据部位，先心病可分为流出道异常、流入道异常、心室异常、心房异常等；根据严重程度，可分为轻度、中度、重度等；根据病因，可分为遗传性先心病和环境因素引起的先心病。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先心病分类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188" r="24188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先心病的症状和影响因个体差异而异，常见的症状包括呼吸困难、紫绀、喂养困难等。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先心病的症状和影响因个体差异而异，轻度先心病可能无明显症状，而重度先心病可能导致严重的心脏功能不全、紫绀、呼吸困难、喂养困难等，甚至危及生命。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先心病的症状和影响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先心病的风险因素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先心病具有一定的家族聚集性，有先心病家族史的人群患病风险较高。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部分先心病是由于基因突变引起的，如染色体异常、基因突变等。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孕期感染某些病毒或细菌，如风疹病毒、巨细胞病毒等，可能增加先心病的风险。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孕期接触有害物质，如放射线、化学物质等，也可能增加先心病的风险。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暴露于有害物质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37" b="12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337" b="113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母体因素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母体疾病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孕期母体患有糖尿病、甲状腺疾病等慢性疾病，可能增加先心病的风险。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孕期用药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孕期使用某些药物，如抗癫痫药、抗肿瘤药等，可能增加先心病的风险。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营养不良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孕期营养不良，缺乏叶酸、维生素等营养素，可能增加先心病的风险。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先心病的预防措施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https://d.book118.com/896241153135010034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2024-09-03T22:06:14.432</cp:lastPrinted>
  <dcterms:created xsi:type="dcterms:W3CDTF">2024-09-03T14:06:14Z</dcterms:created>
  <dcterms:modified xsi:type="dcterms:W3CDTF">2024-09-03T14:06:16Z</dcterms:modified>
</cp:coreProperties>
</file>