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67AA1-C425-49AD-AE3B-95DD01804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F085C-5929-4F91-B93E-778C4A2F0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5179F-5032-436A-AE2E-3BFFF8643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52E32-C2C0-43A4-A497-CEC976CA1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E45285-52C2-48E2-87D0-5839EBEB4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F985F2-698A-4CC5-BB9E-75C0727E1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71070E-F34D-4330-B568-743618103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007AF-4A8B-473D-B7F3-920538D6B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B4F4A-D14B-4973-A762-192B41A75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419A3-0F93-4803-8431-8456411A9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B6E47-DBD5-42ED-B47E-78BF34458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4222104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高血压与健康信息的关系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高血压的成因与影响因素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高血压与健康信息的关联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高血压的健康信息传播策略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高血压患者如何获取和利用健康信息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74" r="172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481" r="26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高血压，也称为动脉性高血压，是一种常见的心血管疾病，其特征是动脉血压持续升高。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高血压是心脏病、中风、肾脏疾病和视网膜病变等多种严重疾病的主要风险因素。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高血压的定义和危害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通过传播健康信息，人们可以更好地了解高血压及其相关风险，从而采取预防措施。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健康知识普及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健康行为促进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正确的健康信息可以引导人们形成健康的生活方式和行为习惯，有助于高血压的预防和管理。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对于已经患病的人群，健康信息可以帮助他们更好地理解和遵守治疗方案，提高治疗效果。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健康信息的重要性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高血压的成因与影响因素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高血压有明显的家族聚集性，父母均有高血压，子女发病概率高达46%。约60%的高血压患者有高血压家族史。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部分高血压患者存在基因变异，如血管紧张素转换酶基因、血管紧张素Ⅱ受体基因等变异，导致高血压易感性增加。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基因变异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高盐、高脂、高热量饮食，以及过量饮酒等不良饮食习惯，均可导致血压升高。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长期缺乏运动锻炼，身体肥胖，也是高血压的重要诱因。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吸烟可使交感神经末梢释放去甲肾上腺素增加，从而使血压升高。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寒冷刺激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寒冷环境下，人体血管收缩，外周阻力增加，血压升高。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精神刺激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长期精神紧张、焦虑、烦躁等情绪波动，可导致血压升高。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噪音影响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长期生活在噪音环境中，可使人体交感神经兴奋，心跳加快，血压升高。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高血压与健康信息的关联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体重指数（BMI）、腰围、心率等生理指标可以预测高血压风险。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生理指标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饮食、运动、吸烟和饮酒等生活习惯与高血压发病密切相关。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家族中有高血压病史的人，患病风险相对较高。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健康信息对高血压的预测作用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行为特征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高血压患者可能存在不良的生活习惯，如高盐饮食、缺乏运动、过度饮酒等。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生理特征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高血压患者的血压水平通常较高，且可能伴有心脏、血管、肾脏等靶器官损害。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心理特征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高血压患者可能出现焦虑、抑郁等心理问题，这些问题可能与高血压的发生和发展有关。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375" r="9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833" r="14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高血压患者的健康信息特征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https://d.book118.com/896242221043010031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2024-08-29T16:09:38.823</cp:lastPrinted>
  <dcterms:created xsi:type="dcterms:W3CDTF">2024-08-29T08:09:38Z</dcterms:created>
  <dcterms:modified xsi:type="dcterms:W3CDTF">2024-08-29T08:09:40Z</dcterms:modified>
</cp:coreProperties>
</file>