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F73E2-9714-49BC-AEBF-0E9958BDA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63CAE-1160-49B0-B995-9EFB2FE9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F8C39-9099-4EEF-955C-2B75FCF9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51555-2AD8-48F7-BD5E-DFD643C5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AA23E-DEE2-44F9-B310-715A70E0C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00C2F-F31B-4EEA-BD91-524548ED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10826-E6AE-4674-8AE1-33C6C50A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124D8-F747-45EB-8CC1-1563D7ECA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3D2F5-8E31-4885-96EF-914009B6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90D85-2235-44C1-BE10-E42BD2B56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1349-C761-4FDF-B448-8A90D6348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3055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与服从：理解两者之间的关系及在现代社会的重要性\n## 1.服务与服从的定义及其历史背景\n### 1.1服务与服从的基本概念及其区别\n### 1.2服务与服从的历史发展脉络\n### 1.3服务与服从在不同文化背景下的体现\n## 2.服务与服从在现代社会的重要性\n### 2.1服务与服从对社会经济发展的推动作用\n### 2.2服务与服从对个人成长与发展的影响\n### 2.3服务与服从在人际关系中的角色\n## 3.服务与服从的心理学解析\n### 3.1服务与服从的心理动力机制\n### 3.2服务与服从与自尊、自我认同的关系\n### 3.3服务与服从在群体行为中的心理作用\n## 4.提高服务与服从质量的方法与策略\n### 4.1培养积极的服务与服从态度\n### 4.2提高服务与服从的技能与能力\n### 4.3构建良好的服务与服从氛围\n## 5.服务与服从在现代社会中的实际应用\n### 5.1服务与服从在企业管理中的应用与实践\n### 5.2服务与服从在教育行业的应用与实践\n### 5.3服务与服从在公共服务领域的应用与实践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服务与服从：理解两者之间的关系及在现代社会的重要性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服务与服从的定义及其历史背景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，旨在帮助他人解决问题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的方式，如提供信息、情感支持等</a:t>
                </a:r>
                <a:endParaRPr/>
              </a:p>
            </p:txBody>
          </p:sp>
          <p:sp>
            <p:nvSpPr>
              <p:cNvPr id="1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服务是指为他人提供帮助、满足他人需求的行为</a:t>
                </a:r>
                <a:endParaRPr/>
              </a:p>
            </p:txBody>
          </p:sp>
        </p:grpSp>
        <p:grpSp>
          <p:nvGrpSpPr>
            <p:cNvPr id="1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，表现为对他人意愿的尊重和遵守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的方式，如执行命令、完成任务等</a:t>
                </a:r>
                <a:endParaRPr/>
              </a:p>
            </p:txBody>
          </p:sp>
          <p:sp>
            <p:nvSpPr>
              <p:cNvPr id="1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服从是指遵循他人意愿、遵守规则的行为</a:t>
                </a:r>
                <a:endParaRPr/>
              </a:p>
            </p:txBody>
          </p:sp>
        </p:grpSp>
        <p:grpSp>
          <p:nvGrpSpPr>
            <p:cNvPr id="1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服务旨在帮助他人，而服从旨在遵循他人意愿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服务通过非物质的方式，而服从通过物质的方式</a:t>
                </a:r>
                <a:endParaRPr/>
              </a:p>
            </p:txBody>
          </p:sp>
          <p:sp>
            <p:nvSpPr>
              <p:cNvPr id="1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服务与服从的区别在于行为的目的和方式</a:t>
                </a:r>
                <a:endParaRPr/>
              </a:p>
            </p:txBody>
          </p:sp>
        </p:grpSp>
      </p:grpSp>
      <p:pic>
        <p:nvPicPr>
          <p:cNvPr id="1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服务与服从的基本概念及其区别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服务与服从的概念在不同历史时期有不同的内涵   -在古代，服务与服从主要体现为对君主、宗教的忠诚和敬畏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在近代，服务与服从逐渐演变为对公民责任和社会伦理的认同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在现代，服务与服从成为了一种普遍的社会价值观，强调个人对他人和社会的贡献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服务与服从的历史发展受到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等多重因素的影响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文化因素：不同文化背景下的价值观和行为规范影响服务与服从的内涵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政治因素：政治体制和政治理念的变化影响服务与服从的要求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经济因素：经济发展水平和产业结构的变化影响服务与服从的内容和形式</a:t>
            </a:r>
            <a:endParaRPr/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服务与服从的历史发展脉络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不同文化背景下的服务与服从有不同的表现形式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在西方文化中，服务与服从强调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，注重个人的独立性和自主性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在东方文化中，服务与服从强调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，注重个人对家庭、社会和国家的贡献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不同文化背景下的服务与服从有不同的价值观导向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在西方文化中，服务与服从的价值观导向是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在东方文化中，服务与服从的价值观导向是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仁爱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礼义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服务与服从在不同文化背景下的体现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服务与服从在现代社会的重要性</a:t>
            </a:r>
            <a:endParaRPr/>
          </a:p>
        </p:txBody>
      </p:sp>
      <p:sp>
        <p:nvSpPr>
          <p:cNvPr id="15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服务与服从是现代社会经济发展的重要动力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服务与服从有助于提高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，降低交易成本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服务与服从有助于促进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，推动经济结构的优化和升级</a:t>
                </a:r>
                <a:endParaRPr/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服务与服从对社会经济发展的作用受到政府政策和市场机制的影响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政府政策：政府通过制定相关政策，引导和鼓励服务与服从的发展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市场机制：市场通过供求关系和价格机制，调节服务与服从的供给和需求</a:t>
                </a:r>
                <a:endParaRPr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服务与服从对社会经济发展的推动作用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服务与服从有助于个人成长和发展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服务与服从有助于培养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服务与服从有助于提高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自我认知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，增强个人的自尊和自信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服务与服从对个人成长与发展的影响受到教育和家庭环境的影响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教育：教育通过传授知识和技能，塑造个人的价值观和行为模式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家庭环境：家庭环境通过父母的言传身教，影响个人的性格和习惯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服务与服从对个人成长与发展的影响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服务与服从是人际关系的重要组成部分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服务与服从有助于建立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的人际关系，增强人际互动的和谐性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服务与服从有助于实现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的人际关系，提高人际关系的质量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服务与服从在人际关系中的角色受到沟通能力和同理心的影响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沟通能力：良好的沟通能力有助于表达服务与服从的意愿，增进相互理解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同理心：同理心有助于站在对方的角度考虑问题，提供更贴心的服务与服从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服务与服从在人际关系中的角色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服务与服从的心理学解析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服务与服从的心理动力机制包括内在动机和外在激励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内在动机：服务与服从的内在动机包括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自我实现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成就感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满足他人需求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外在激励：服务与服从的外在激励包括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服务与服从的心理动力机制受到个人价值观和社会环境的影响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个人价值观：个人的价值观影响服务与服从的内在动机和外在激励的选择和强度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社会环境：社会环境通过文化、制度和经济等因素，影响服务与服从的心理动力机制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服务与服从的心理动力机制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https://d.book118.com/896243055040010053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服务与服从：理解两者之间的关系及在现代社会的重要性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2024-09-19T21:44:12.074</cp:lastPrinted>
  <dcterms:created xsi:type="dcterms:W3CDTF">2024-09-19T13:44:12Z</dcterms:created>
  <dcterms:modified xsi:type="dcterms:W3CDTF">2024-09-19T13:44:13Z</dcterms:modified>
</cp:coreProperties>
</file>