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DD7A2-E5D2-4C6A-878C-FEC3D02A9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933A5-316E-4CAC-966F-0896D1DF6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804B2-77B2-482E-927B-51E31119D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46F5C-AB45-4F7A-9B0E-B654BEBB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002D4-044E-4E8A-B161-DDE2F243F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57EAE-9F84-432B-864E-70630E0DC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3C02B0-39F9-4436-BF79-A7665A546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0FBD8-1E93-49DD-8A5F-055D69E79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780CA-A78E-4690-AF3A-870753E04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7F7B3-AD37-4E15-82A1-4D57D743C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8D6B8-60BD-4C50-802C-70FCBDBBA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43055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中国药典培训课件湖南中国药典发展与展望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中国药典概述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湖南药典发展现状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中国药典未来展望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湖南药典发展策略与建议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中国药典概述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药典是规定药品质量指标、规格标准、制备工艺及检验方法的规范性文件，是药品生产、供应、使用、监管等环节的质量控制依据。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药典对于保障药品质量、维护公众用药安全、推动医药行业发展具有重要意义。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药典的定义与作用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药典作用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药典定义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中国药典的历史沿革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古代药典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《唐本草》、《本草纲目》等古代医药典籍为中国药典的发展奠定了基础。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近代药典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新中国成立后，先后颁布了《中国药典》1950年版、1963年版、1977年版和1985年版，逐步建立起符合中国实际的药品标准体系。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现代药典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随着医药科技的发展，中国药典不断更新换代，现行的是《中国药典》2020年版。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26" r="318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更加严谨、科学、实用，注重药品的安全性、有效性及质量可控性。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增加了天然药物和传统药物的内容，对中药材、中药饮片、医用气体等品种进行了修订和完善，提高了药品标准的可操作性。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2020版中国药典的特点与亮点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湖南药典发展现状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湖南药典的编纂机构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湖南省药品监督管理局负责组织编纂，各相关单位参与编纂工作。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湖南药典的编纂原则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以科学、严谨、实用为原则，确保药品质量安全有效。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湖南药典的发展历程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从最初的草创阶段到逐步完善，湖南药典经历了漫长的发展历程。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湖南药典概况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促进了医药产业发展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湖南药典的实施促进了医药产业的规范发展，推动了医药产业的升级和转型。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完善了药品标准体系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湖南药典在药品标准制定方面取得了显著成果，完善了药品标准体系。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提高了药品质量水平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通过实施湖南药典，药品质量得到了有效保障，提高了药品的安全性和有效性。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湖南药典的主要成就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湖南药典的标准更新相对滞后，不能及时反映新药和新技术的进展。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标准更新不及时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部分地区和企业对湖南药典的重视程度不够，实施力度有待加强。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实施力度不够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湖南药典的国际化程度相对较低，与国际药品标准的接轨有待加强。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国际化程度不高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湖南药典存在的问题与挑战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中国药典未来展望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https://d.book118.com/896243055201010032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2024-08-31T23:36:18.586</cp:lastPrinted>
  <dcterms:created xsi:type="dcterms:W3CDTF">2024-08-31T15:36:18Z</dcterms:created>
  <dcterms:modified xsi:type="dcterms:W3CDTF">2024-08-31T15:36:20Z</dcterms:modified>
</cp:coreProperties>
</file>