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CD3AC-FB1B-4F87-9269-A8F98681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D1E39-430B-466D-832B-7BFCCA88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CE1D9-656E-42FE-A506-C1A1DC649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8FC6B-D21F-47FE-A422-25BF3F7D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F47A0-CA17-4BE1-9032-2E08D560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09651-3F83-4AF1-8692-2F207027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FA752-8A75-47C1-B20D-E6008604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62CF9-E71F-4F7C-9E58-DC400E9D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B5AD1-A2CD-4757-A9F6-A0A8E0D3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9898-D4BC-4C94-ACB5-06FC4882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14764-2ED4-4423-B660-A816F265A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3151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塑料行业工作手册培训课件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原材料与助剂介绍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加工工艺与设备简介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安全生产管理与环境保护要求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节能减排技术应用推广案例展示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塑料行业概述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塑料是一种以合成或天然的高分子化合物为主要成分，可在一定条件下塑化成型，产品最后能保持形状不变的材料。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根据塑料的受热行为，可将其分为热塑性塑料和热固性塑料；根据塑料的用途，可将其分为通用塑料、工程塑料和特种塑料等。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塑料工业的发展历史悠久，经历了从天然高分子材料到合成高分子材料的转变，目前已成为现代工业中不可或缺的一部分。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当前，全球塑料工业正在快速发展，新技术、新工艺、新产品不断涌现，同时，行业也面临着环保、资源等方面的挑战。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01" r="1870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随着全球经济的发展和人民生活水平的提高，对塑料制品的需求不断增长，特别是在包装、建筑、汽车、电子电器等领域。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未来，随着科技的进步和环保意识的提高，塑料行业将朝着高性能、高功能、高附加值的方向发展，同时，生物降解塑料等环保型塑料也将成为行业发展的重要方向。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原材料与助剂介绍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聚乙烯（PE）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聚丙烯（PP）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聚氯乙烯（PVC）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聚苯乙烯（PS）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常用原材料种类及性能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具有良好的耐低温性能、化学稳定性、电绝缘性和加工性能，广泛用于制造薄膜、容器、管道等。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具有优良的耐化学腐蚀性、电绝缘性和机械性能，可用于制造管道、电线电缆、薄膜等。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具有较高的耐热性、机械强度和良好的加工性能，常用于制造纤维、薄膜、注塑件等。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具有透明度高、加工性能好、电绝缘性优良等特点，常用于制造电器外壳、玩具、日用品等。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572" r="2457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增加塑料的柔软性、韧性和延展性，改善加工性能。选用时应考虑与基材的相容性、挥发性、迁移性等因素。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增塑剂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提高塑料的耐光、耐热、耐氧化性能，延长使用寿命。应根据塑料种类和使用环境选择合适的稳定剂。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赋予塑料阻燃性能，降低火灾风险。选用时应注意阻燃效率、毒性、烟雾生成量等指标。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阻燃剂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减少塑料加工过程中的摩擦和磨损，提高生产效率和制品质量。应选用与基材相容性好、分散性优良的润滑剂。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助剂作用及选用原则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应储存在干燥、通风、阴凉的仓库中，避免阳光直射和高温环境。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堆放方式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应按品种、规格、批号分别堆放，并设置明显的标识牌，以便于管理和检查。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应定期检查原材料和助剂的质量状况，如发现受潮、结块、变质等情况应及时处理。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储存区域应配备相应的消防设施和器材，并严格执行防火、防爆、防毒等安全规定。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原材料与助剂储存管理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加工工艺与设备简介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选择适当的塑料原料，进行干燥、混合、配色等预处理。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根据产品要求选择合适的成型方法，如注射成型、挤出成型、吹塑成型等。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成型加工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对成型后的制品进行去毛刺、打磨、热处理等后处理操作。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对制品进行质量检测，合格后进行包装、存储。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检测与包装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塑料加工工艺流程梳理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0" r="1897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用于注射成型，将塑料原料加热熔化后注入模具中。操作要点包括调整注射压力、速度、温度等参数，以及模具的安装与调试。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用于挤出成型，将塑料原料加热熔化后通过挤出模具形成连续的产品。操作要点包括调整挤出速度、温度、压力等参数，以及挤出模具的选择与更换。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挤出机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用于吹塑成型，将塑料原料加热软化后吹入模具中形成中空制品。操作要点包括调整吹气压力、速度、温度等参数，以及模具的清理与润滑。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吹塑机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关键设备功能介绍及操作要点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遵循工艺流程顺序，实现设备之间的紧密衔接，减少物料搬运距离和时间。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根据设备功能和操作要求，合理安排设备位置和朝向，确保操作便捷、安全。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物流通道规划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设置宽敞的物流通道，便于原料、半成品、成品的运输和存储。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环境与安全考虑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确保生产环境整洁、明亮，设备安全防护措施到位，降低事故风险。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生产线布局规划与优化建议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产品质量控制方法分享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https://d.book118.com/896243151115010052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2024-09-18T21:40:54.747</cp:lastPrinted>
  <dcterms:created xsi:type="dcterms:W3CDTF">2024-09-18T13:40:54Z</dcterms:created>
  <dcterms:modified xsi:type="dcterms:W3CDTF">2024-09-18T13:40:57Z</dcterms:modified>
</cp:coreProperties>
</file>