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7F488-0AA2-48D5-89A3-4A200FEA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8EACA-BA4C-4C58-AB95-697B2AC6E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B55C3-0AA3-42AF-8F64-7DA51083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30DC3-6B74-45D4-9ABD-B10B9D8EC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A1956-6DD6-4933-BE43-586DFEF5E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D5027D-27DC-464F-826E-44F26CDEA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86D7F-AB9C-490C-98E6-CA9F4F80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A4B12-3CCC-4C58-9344-97DFCF52F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D9AE9-838E-453B-A745-4F489BAA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D926F-2361-454F-961F-553D009C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64E44-03C9-4AB2-90D0-A993041BF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323423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机关中层干部考察报告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中层干部队伍建设现状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考察内容及分析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优秀典型案例展示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对机关中层干部进行全面、客观、公正的考察，为干部的选拔、任用、奖惩提供依据。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治理体系和治理能力现代化的推进，对干部队伍的素质和能力提出了更高的要求。中层干部作为机关的中坚力量，其素质和能力直接关系到机关的运行效率和政策执行力。因此，对中层干部进行定期考察，是提高干部队伍素质、推动机关高效运行的重要举措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考察对象及范围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本次考察的对象为机关各部门的中层干部，包括部门主任、副主任、科长等。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考察范围涵盖干部的德、能、勤、绩、廉五个方面，具体包括政治素质、领导能力、工作作风、工作实绩和廉洁自律等方面。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采用民主测评、个别谈话、查阅资料、实地考察等多种方法进行综合考察。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考察方案，明确考察内容和标准；组织民主测评，广泛听取群众意见；进行个别谈话，深入了解干部情况；查阅资料，核实干部工作实绩；实地考察，观察干部工作现场表现。通过综合分析，形成客观公正的考察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考察方法和过程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中层干部队伍建设现状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中层干部队伍年龄结构较为合理，老中青三代结合，既有经验丰富、稳重老练的老同志，也有年富力强、充满活力的中青年干部。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学历层次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中层干部普遍具有较高的学历层次，大多数具有本科及以上学历，部分还具有硕士或博士学位，整体知识水平较高。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中层干部的专业背景较为丰富，涵盖了经济管理、法律、工程技术等多个领域，有利于满足机关工作的多样化需求。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队伍结构和特点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中层干部普遍具有较强的工作能力，能够胜任各自岗位职责，部分干部还表现出了较高的领导才能和创新精神。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中层干部工作态度积极认真，能够全身心投入工作，对待工作任务能够认真负责、勤勉敬业。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中层干部在各自的工作领域取得了显著的成绩，为机关事业的发展做出了重要贡献，部分干部还获得了上级的表彰和奖励。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工作表现和业绩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存在问题和不足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思想认识不到位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部分中层干部对机关工作的重要性和自身职责的认识还不够深刻，缺乏全局观念和责任意识。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工作方法有待改进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部分中层干部在工作方法上还存在一些不足，如缺乏创新思维、沟通协调不够顺畅等，需要进一步提高工作效率和质量。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团队建设需加强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中层干部在团队建设方面还存在一些薄弱环节，如团队协作不够紧密、人才梯队建设不够完善等，需要加强团队凝聚力和战斗力。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培训学习不足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部分中层干部缺乏系统的培训和学习机会，导致知识更新不及时、业务能力提升缓慢，需要加强培训和学习力度。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考察内容及分析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道德品质优良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在日常工作和生活中，该干部表现出较高的道德水准，诚实守信、尊重他人、关心集体，赢得了同事和下属的广泛赞誉。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业务素质过硬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该干部具备扎实的专业知识和丰富的实践经验，能够迅速适应不同岗位的要求，展现出较强的学习能力和创新精神。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政治立场坚定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该干部始终坚持马克思主义、毛泽东思想、邓小平理论、三个代表重要思想、科学发展观等党的基本路线，政治觉悟高。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德才兼备情况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该干部善于激发团队成员的积极性和创造力，注重培养下属，形成了和谐的工作氛围和高效的执行团队。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该干部具备良好的沟通技巧和倾听能力，能够与上级、下属和相关部门保持顺畅的沟通，促进工作的顺利开展。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在重大问题和突发事件面前，该干部能够冷静分析、果断决策，具备较强的决策能力和风险意识。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领导能力评估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该干部在工作中始终坚持实事求是、认真负责的原则，对待工作严谨细致、一丝不苟。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工作作风扎实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在日常工作和生活中，该干部严格遵守党的纪律和国家法律法规，自觉抵制各种腐败现象和不正之风。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廉政意识强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该干部始终把群众利益放在首位，关心群众疾苦，积极为群众排忧解难，赢得了群众的广泛赞誉。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服务意识突出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工作作风与廉政建设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41" b="175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在民主测评和民意调查中，该干部的群众满意度始终保持在较高水平，得到了广大群众的认可和信赖。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在日常工作和生活中，该干部以身作则、率先垂范，赢得了同事和下属的尊重和信任，树立了良好的个人形象。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群众评价与口碑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口碑良好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群众评价高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优秀典型案例展示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先进事迹介绍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该干部在工作中兢兢业业、任劳任怨，为单位争取到了多项荣誉和表彰，展现了高度的敬业精神和奉献精神。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敬业奉献，为单位赢得荣誉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该干部在负责的工作中，敢于尝试新方法、新思路，通过创新手段解决了一系列难题，推动了工作的顺利开展。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勇于创新，推动工作取得显著成效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在工作中，该干部能够积极协调各方资源，促进不同部门之间的合作，形成了良好的团队协作氛围，提高了工作效率。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善于协调，促进团队协作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https://d.book118.com/896243234234010103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2024-09-29T09:22:28.292</cp:lastPrinted>
  <dcterms:created xsi:type="dcterms:W3CDTF">2024-09-29T01:22:28Z</dcterms:created>
  <dcterms:modified xsi:type="dcterms:W3CDTF">2024-09-29T01:22:30Z</dcterms:modified>
</cp:coreProperties>
</file>