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8CAAD-73B2-4280-B850-74552B8F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BD4C-BCC4-4CB1-A830-A68ECE27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5C06-5612-4133-A0FA-2E1A0A2F6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90F05-9D58-40B5-B9F9-507AEC4B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FD5F3A-7716-48BC-B64C-CD876C45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7AA62-4FFF-41EC-BF82-A0D64C0CA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EC087-18DF-4622-BC0C-7C32E91CB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4AB27-03E0-4DB4-8F6A-A314258B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AD0ED-AC17-42F8-ABBB-561F1AE2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F429A-D84C-4004-AC34-A5CAE687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5A784-52CD-4EA0-AFE3-7D3928D5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001221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理财产品营销现状分析报告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理财产品营销现状分析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理财产品营销面临的问题和挑战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理财产品营销策略和建议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本报告旨在分析当前理财产品市场的营销现状，探讨其存在的问题和挑战，并提出相应的解决方案。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人们财富的积累，理财产品市场逐渐成为金融行业的重要组成部分。然而，市场竞争激烈，产品同质化严重，营销手段单一等问题制约了市场的发展。因此，对理财产品营销现状进行深入分析具有重要的现实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本报告主要关注国内理财产品市场的营销现状，包括各类理财产品的营销策略、渠道、手段等。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由于数据获取的限制，本报告主要基于公开数据和行业报告进行分析，可能无法涵盖所有理财产品营销的实际情况。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银行理财产品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主要包括定期存款、理财型基金、债券等，特点是风险低、收益稳定。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保险理财产品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主要分为投资型保险和保障型保险，特点是风险保障与投资收益并存。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信托理财产品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主要投资于高收益、高风险领域，特点是收益较高但风险也较大。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互联网理财产品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主要包括P2P、众筹等，特点是门槛低、灵活性高。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理财产品种类和特点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31" b="95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截至XXXX年底，我国理财产品市场规模已达到XX万亿元，其中银行理财产品占比最大，其次是保险理财产品和信托理财产品。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随着国内经济的持续增长和人们财富的积累，理财产品市场仍将保持快速增长态势，尤其是一些新兴的互联网理财产品将逐渐成为市场主流。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理财产品市场规模和增长趋势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理财产品市场增长趋势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银行、保险公司、信托公司、证券公司、基金公司等金融机构是理财产品市场的主要参与者。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目前，银行理财产品占据了最大的市场份额，但保险公司和信托公司的市场份额也在逐渐增加。同时，随着互联网技术的发展，一些新兴的互联网金融机构也逐渐崛起，对传统金融机构构成了一定的竞争压力。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理财产品市场的主要参与者和竞争格局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理财产品营销现状分析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利用互联网和移动设备进行理财产品的宣传和推广，如社交媒体广告、电子邮件营销、网络直播等。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通过传统渠道如银行网点、理财顾问、电话销售等，与客户进行面对面的沟通和交流。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与其他金融机构或企业合作，共同推广和销售理财产品，实现资源共享和互利共赢。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营销渠道和手段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针对中产阶级人群，提供风险适中、收益稳定的理财产品，满足其财富保值和增值的需求。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针对年轻人群，提供门槛低、灵活性强的理财产品，满足其短期资金管理和长期财富积累的需求。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高净值客户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针对高净值人群，提供高端、定制化的理财产品和服务，满足其财富增值和传承的需求。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目标客户和市场定位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https://d.book118.com/897000122162006052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2024-09-26T14:46:54.203</cp:lastPrinted>
  <dcterms:created xsi:type="dcterms:W3CDTF">2024-09-26T06:46:54Z</dcterms:created>
  <dcterms:modified xsi:type="dcterms:W3CDTF">2024-09-26T06:46:56Z</dcterms:modified>
</cp:coreProperties>
</file>