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59A0E-17EA-4242-8930-586A1BC40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BAF2B-89E2-4C79-A9DD-472915C06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E28A1-2FF3-4B40-BFCD-AABF8EB04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CAC7A-B29D-4152-A94F-8ACEF2540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36B11-FA62-4B90-AE5B-093402D63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CB6393-E50D-438D-AE65-D1A16355D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6B497B-1514-45B5-AFED-440768DAB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F6341-CFAB-4A7C-8468-ED7B82F87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96C1B-8FE4-4866-B762-67F1FEFB1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7C3DC-F891-455F-99FE-33ADA2A30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2FA30-5EF3-4B14-9FF0-5F1C3124C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01201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K3BOS插件开发培训\n## 1.K3BOS插件开发基础\n### 1.1K3BOS插件开发环境搭建\n### 1.2K3BOS插件开发语言简介\n### 1.3K3BOS插件开发工具使用\n## 2.K3BOS插件开发流程\n### 2.1K3BOS插件需求分析\n### 2.2K3BOS插件设计与实现\n### 2.3K3BOS插件测试与部署\n## 3.K3BOS插件开发技巧与实例\n### 3.1K3BOS插件开发技巧分享\n### 3.2K3BOS插件开发实例解析\n### 3.3K3BOS插件开发经验总结\n## 4.K3BOS插件开发实战\n### 4.1K3BOS插件开发实战项目介绍\n### 4.2K3BOS插件开发实战任务分配\n### 4.3K3BOS插件开发实战成果展示\n## 5.K3BOS插件开发资源与技术支持\n### 5.1K3BOS插件开发资源推荐\n### 5.2K3BOS插件开发技术支持渠道\n### 5.3K3BOS插件开发者社区与交流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K3BOS插件开发培训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K3BOS插件开发基础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4" name="组合 17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安装K3BOS系统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下载K3BOS安装包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安装K3BOS服务端和客户端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配置K3BOS系统</a:t>
                </a:r>
                <a:endParaRPr/>
              </a:p>
            </p:txBody>
          </p:sp>
          <p:sp>
            <p:nvSpPr>
              <p:cNvPr id="1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安装开发工具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安装IDE（如Visual Studio Code）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安装插件开发插件（如Vscode-K3BOS）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安装数据库客户端（如MySQL Workbench）</a:t>
                </a:r>
                <a:endParaRPr/>
              </a:p>
            </p:txBody>
          </p:sp>
          <p:sp>
            <p:nvSpPr>
              <p:cNvPr id="1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配置开发环境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设置开发目录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配置插件开发参数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创建插件项目</a:t>
                </a:r>
                <a:endParaRPr/>
              </a:p>
            </p:txBody>
          </p:sp>
          <p:sp>
            <p:nvSpPr>
              <p:cNvPr id="1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K3BOS插件开发环境搭建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0" name="组合 18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K3BOS插件开发语言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JavaScript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Python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Java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C#</a:t>
                </a:r>
                <a:endParaRPr/>
              </a:p>
            </p:txBody>
          </p:sp>
          <p:sp>
            <p:nvSpPr>
              <p:cNvPr id="19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语言选择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根据项目需求选择合适语言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考虑团队技能和经验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考虑插件性能和可维护性</a:t>
                </a:r>
                <a:endParaRPr/>
              </a:p>
            </p:txBody>
          </p:sp>
          <p:sp>
            <p:nvSpPr>
              <p:cNvPr id="19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JavaScript：轻量级、跨平台、动态类型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Python：简洁、易读、丰富的库支持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Java：稳定、跨平台、强类型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C#：面向对象、强类型、与.NET框架集成</a:t>
                </a:r>
                <a:endParaRPr/>
              </a:p>
            </p:txBody>
          </p:sp>
          <p:sp>
            <p:nvSpPr>
              <p:cNvPr id="20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K3BOS插件开发语言简介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902738" y="643889"/>
            <a:ext cx="103886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K3BOS插件开发工具使用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06" name="组合 20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02737" y="2341771"/>
            <a:ext cx="10386524" cy="4143195"/>
            <a:chOff x="902737" y="2341771"/>
            <a:chExt cx="10386524" cy="4143195"/>
          </a:xfrm>
        </p:grpSpPr>
        <p:grpSp>
          <p:nvGrpSpPr>
            <p:cNvPr id="207" name="组合 60"/>
            <p:cNvGrpSpPr/>
            <p:nvPr/>
          </p:nvGrpSpPr>
          <p:grpSpPr>
            <a:xfrm>
              <a:off x="902737" y="2341771"/>
              <a:ext cx="3046174" cy="1536581"/>
              <a:chOff x="7681382" y="2343782"/>
              <a:chExt cx="3046174" cy="1536581"/>
            </a:xfrm>
          </p:grpSpPr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26601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语法高亮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代码补全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调试支持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代码重构</a:t>
                </a:r>
                <a:endParaRPr/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802928" y="2343782"/>
                <a:ext cx="2924628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Vscode插件开发插件</a:t>
                </a:r>
                <a:endParaRPr lang="en-US" sz="2000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10" name="组合 56"/>
            <p:cNvGrpSpPr/>
            <p:nvPr/>
          </p:nvGrpSpPr>
          <p:grpSpPr>
            <a:xfrm>
              <a:off x="8246737" y="2344378"/>
              <a:ext cx="3042524" cy="1536581"/>
              <a:chOff x="7681382" y="2343782"/>
              <a:chExt cx="3042524" cy="1536581"/>
            </a:xfrm>
          </p:grpSpPr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26601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数据库连接管理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数据查询和编辑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数据库结构可视化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数据库性能优化</a:t>
                </a:r>
                <a:endParaRPr/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681382" y="2343782"/>
                <a:ext cx="2900438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2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数据库客户端</a:t>
                </a:r>
                <a:endParaRPr lang="en-US" sz="2000" b="1">
                  <a:solidFill>
                    <a:schemeClr val="accent2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13" name="组合 63"/>
            <p:cNvGrpSpPr/>
            <p:nvPr/>
          </p:nvGrpSpPr>
          <p:grpSpPr>
            <a:xfrm>
              <a:off x="902737" y="4948385"/>
              <a:ext cx="3046174" cy="1536581"/>
              <a:chOff x="7681382" y="2343782"/>
              <a:chExt cx="3046174" cy="1536581"/>
            </a:xfrm>
          </p:grpSpPr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26601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Git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SVN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Mercurial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Perforce</a:t>
                </a:r>
                <a:endParaRPr/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802928" y="2343782"/>
                <a:ext cx="2924628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sz="2000" b="1">
                    <a:solidFill>
                      <a:schemeClr val="accent3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版本控制工具</a:t>
                </a:r>
                <a:endParaRPr lang="en-US" sz="2000" b="1">
                  <a:solidFill>
                    <a:schemeClr val="accent3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16" name="组合 57"/>
            <p:cNvGrpSpPr/>
            <p:nvPr/>
          </p:nvGrpSpPr>
          <p:grpSpPr>
            <a:xfrm>
              <a:off x="8246737" y="4948385"/>
              <a:ext cx="3042524" cy="1536581"/>
              <a:chOff x="7681382" y="2343782"/>
              <a:chExt cx="3042524" cy="1536581"/>
            </a:xfrm>
          </p:grpSpPr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26601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Chrome DevTools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Visual Studio Debugger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PyCharm Debugging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Eclipse Debugging</a:t>
                </a:r>
                <a:endParaRPr/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681382" y="2343782"/>
                <a:ext cx="2936723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4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调试工具</a:t>
                </a:r>
                <a:endParaRPr lang="en-US" sz="2000" b="1">
                  <a:solidFill>
                    <a:schemeClr val="accent4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</p:grpSp>
      <p:sp>
        <p:nvSpPr>
          <p:cNvPr id="219" name="空心弧 8"/>
          <p:cNvSpPr/>
          <p:nvPr/>
        </p:nvSpPr>
        <p:spPr>
          <a:xfrm rot="5400000">
            <a:off x="4328943" y="2338198"/>
            <a:ext cx="3566826" cy="3566373"/>
          </a:xfrm>
          <a:prstGeom prst="blockArc">
            <a:avLst>
              <a:gd name="adj1" fmla="val 10800000"/>
              <a:gd name="adj2" fmla="val 16183793"/>
              <a:gd name="adj3" fmla="val 23616"/>
            </a:avLst>
          </a:prstGeom>
          <a:solidFill>
            <a:schemeClr val="accent2"/>
          </a:solidFill>
          <a:ln cap="rnd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/>
              </a:solidFill>
            </a:endParaRPr>
          </a:p>
        </p:txBody>
      </p:sp>
      <p:sp>
        <p:nvSpPr>
          <p:cNvPr id="220" name="空心弧 9"/>
          <p:cNvSpPr/>
          <p:nvPr/>
        </p:nvSpPr>
        <p:spPr>
          <a:xfrm>
            <a:off x="4296000" y="2337972"/>
            <a:ext cx="3566373" cy="3566826"/>
          </a:xfrm>
          <a:prstGeom prst="blockArc">
            <a:avLst>
              <a:gd name="adj1" fmla="val 10800000"/>
              <a:gd name="adj2" fmla="val 16183793"/>
              <a:gd name="adj3" fmla="val 23616"/>
            </a:avLst>
          </a:prstGeom>
          <a:ln cap="rnd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/>
              </a:solidFill>
            </a:endParaRPr>
          </a:p>
        </p:txBody>
      </p:sp>
      <p:sp>
        <p:nvSpPr>
          <p:cNvPr id="221" name="空心弧 10"/>
          <p:cNvSpPr/>
          <p:nvPr/>
        </p:nvSpPr>
        <p:spPr>
          <a:xfrm rot="10800000">
            <a:off x="4329169" y="2371145"/>
            <a:ext cx="3566373" cy="3566826"/>
          </a:xfrm>
          <a:prstGeom prst="blockArc">
            <a:avLst>
              <a:gd name="adj1" fmla="val 10800000"/>
              <a:gd name="adj2" fmla="val 16183793"/>
              <a:gd name="adj3" fmla="val 23616"/>
            </a:avLst>
          </a:prstGeom>
          <a:solidFill>
            <a:schemeClr val="accent4"/>
          </a:solidFill>
          <a:ln cap="rnd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/>
              </a:solidFill>
            </a:endParaRPr>
          </a:p>
        </p:txBody>
      </p:sp>
      <p:sp>
        <p:nvSpPr>
          <p:cNvPr id="222" name="Tencent"/>
          <p:cNvSpPr txBox="1"/>
          <p:nvPr/>
        </p:nvSpPr>
        <p:spPr>
          <a:xfrm>
            <a:off x="4837484" y="2892323"/>
            <a:ext cx="604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8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en-GB" sz="28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3" name="空心弧 11"/>
          <p:cNvSpPr/>
          <p:nvPr/>
        </p:nvSpPr>
        <p:spPr>
          <a:xfrm rot="16200000">
            <a:off x="4295773" y="2371372"/>
            <a:ext cx="3566826" cy="3566373"/>
          </a:xfrm>
          <a:prstGeom prst="blockArc">
            <a:avLst>
              <a:gd name="adj1" fmla="val 10800000"/>
              <a:gd name="adj2" fmla="val 16183793"/>
              <a:gd name="adj3" fmla="val 23616"/>
            </a:avLst>
          </a:prstGeom>
          <a:solidFill>
            <a:schemeClr val="accent3"/>
          </a:solidFill>
          <a:ln cap="rnd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tx1"/>
              </a:solidFill>
            </a:endParaRPr>
          </a:p>
        </p:txBody>
      </p:sp>
      <p:sp>
        <p:nvSpPr>
          <p:cNvPr id="224" name="Tencent"/>
          <p:cNvSpPr txBox="1"/>
          <p:nvPr/>
        </p:nvSpPr>
        <p:spPr>
          <a:xfrm>
            <a:off x="4837484" y="4860402"/>
            <a:ext cx="604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8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en-GB" sz="28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5" name="Tencent"/>
          <p:cNvSpPr txBox="1"/>
          <p:nvPr/>
        </p:nvSpPr>
        <p:spPr>
          <a:xfrm>
            <a:off x="6749862" y="2892323"/>
            <a:ext cx="604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en-GB" sz="28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6" name="Tencent"/>
          <p:cNvSpPr txBox="1"/>
          <p:nvPr/>
        </p:nvSpPr>
        <p:spPr>
          <a:xfrm>
            <a:off x="6749862" y="4860402"/>
            <a:ext cx="604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en-GB" sz="280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K3BOS插件开发流程</a:t>
            </a:r>
            <a:endParaRPr/>
          </a:p>
        </p:txBody>
      </p:sp>
      <p:sp>
        <p:nvSpPr>
          <p:cNvPr id="2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组合 2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2" name="组合 23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与项目相关人员沟通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分析项目文档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查阅相关技术资料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需求整理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列出功能需求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描述性能要求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确定插件优先级和开发周期</a:t>
                </a:r>
                <a:endParaRPr/>
              </a:p>
            </p:txBody>
          </p:sp>
          <p:pic>
            <p:nvPicPr>
              <p:cNvPr id="24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需求评审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与团队成员评审需求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调整需求方案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形成需求文档</a:t>
                </a:r>
                <a:endParaRPr/>
              </a:p>
            </p:txBody>
          </p:sp>
          <p:pic>
            <p:nvPicPr>
              <p:cNvPr id="24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K3BOS插件需求分析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确定插件模块划分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设计插件接口和数据结构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考虑插件性能和可扩展性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设计插件架构</a:t>
                </a:r>
                <a:endParaRPr/>
              </a:p>
            </p:txBody>
          </p:sp>
        </p:grpSp>
        <p:grpSp>
          <p:nvGrpSpPr>
            <p:cNvPr id="25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实现插件功能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编写测试用例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代码审查和重构</a:t>
                </a:r>
                <a:endParaRPr/>
              </a:p>
            </p:txBody>
          </p:sp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编写插件代码</a:t>
                </a:r>
                <a:endParaRPr/>
              </a:p>
            </p:txBody>
          </p:sp>
        </p:grpSp>
        <p:grpSp>
          <p:nvGrpSpPr>
            <p:cNvPr id="25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将插件安装到K3BOS系统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配置插件参数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测试插件功能</a:t>
                </a:r>
                <a:endParaRPr/>
              </a:p>
            </p:txBody>
          </p: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集成插件</a:t>
                </a:r>
                <a:endParaRPr/>
              </a:p>
            </p:txBody>
          </p:sp>
        </p:grpSp>
      </p:grpSp>
      <p:pic>
        <p:nvPicPr>
          <p:cNvPr id="26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K3BOS插件设计与实现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插件测试</a:t>
                </a:r>
                <a:endParaRPr/>
              </a:p>
            </p:txBody>
          </p:sp>
          <p:sp>
            <p:nvSpPr>
              <p:cNvPr id="2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单元测试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集成测试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系统测试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性能测试</a:t>
                </a:r>
                <a:endParaRPr/>
              </a:p>
            </p:txBody>
          </p:sp>
        </p:grpSp>
        <p:grpSp>
          <p:nvGrpSpPr>
            <p:cNvPr id="2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插件部署</a:t>
                </a:r>
                <a:endParaRPr/>
              </a:p>
            </p:txBody>
          </p:sp>
          <p:sp>
            <p:nvSpPr>
              <p:cNvPr id="2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将插件部署到生产环境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配置插件运行参数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监控插件运行状态</a:t>
                </a:r>
                <a:endParaRPr/>
              </a:p>
            </p:txBody>
          </p:sp>
        </p:grpSp>
        <p:grpSp>
          <p:nvGrpSpPr>
            <p:cNvPr id="2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插件维护</a:t>
                </a:r>
                <a:endParaRPr/>
              </a:p>
            </p:txBody>
          </p:sp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更新插件代码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处理用户反馈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修复插件问题</a:t>
                </a:r>
                <a:endParaRPr/>
              </a:p>
            </p:txBody>
          </p:sp>
        </p:grpSp>
      </p:grpSp>
      <p:pic>
        <p:nvPicPr>
          <p:cNvPr id="2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K3BOS插件测试与部署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K3BOS插件开发技巧与实例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代码规范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遵循编程语言规范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使用一致的命名和缩进风格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添加注释和文档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代码复用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抽象通用功能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使用模板和库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代码片段管理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性能优化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分析插件性能瓶颈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使用缓存和缓存策略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优化数据库查询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K3BOS插件开发技巧分享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https://d.book118.com/897001201025006043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K3BOS插件开发培训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2024-09-16T20:52:15.742</cp:lastPrinted>
  <dcterms:created xsi:type="dcterms:W3CDTF">2024-09-16T12:52:15Z</dcterms:created>
  <dcterms:modified xsi:type="dcterms:W3CDTF">2024-09-16T12:52:17Z</dcterms:modified>
</cp:coreProperties>
</file>