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F4DD8-0F7E-4BBD-89ED-A6E3A463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58DD2-D950-4214-8B7B-7E61B0FB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AB9B-73E2-4D63-94ED-047DE7738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88012-12DB-4437-B334-FFB80FB3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716F0-C144-4081-B11B-B11B6AD5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A4013-760A-44E2-9A43-E49B3DD0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7B477-1FDF-4528-A071-852656512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B0F02-7C01-461A-8B21-B5252951D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18674-F2C8-4F68-9AE3-607A911DE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7225E-6D77-4C7A-ABD0-CABC5731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847B2-38E7-4FE3-8751-C9A181984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02136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危化品特种作业人员紧急救援设备的维护与保养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紧急救援设备概述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设备保养与维修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管理制度与档案建设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00" r="172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如自给式呼吸器、长管呼吸器等，用于提供清洁空气，保护救援人员呼吸系统。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防止危化品与皮肤接触，避免救援人员受到伤害。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在黑暗或烟雾环境中提供照明，保障救援行动顺利进行。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用于破拆障碍物，开辟救援通道。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呼吸防护设备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化学防护服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应急照明设备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救援破拆工具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使用场景与重要性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危化品泄漏事故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在危化品生产、储存、运输等环节发生泄漏时，紧急救援设备可保障救援人员安全进入现场，实施救援。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在火灾事故中，紧急救援设备可帮助救援人员穿越烟雾、高温等恶劣环境，进行灭火和人员疏散。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恐怖袭击等突发事件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在恐怖袭击等突发事件中，紧急救援设备可提高救援人员的生存能力和救援效率。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定期对紧急救援设备进行维护和保养，可确保设备始终处于良好状态，随时可用于救援行动。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确保设备性能完好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提高救援效率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通过合理的维护和保养措施，可延长紧急救援设备的使用寿命，降低更换成本。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保养良好的紧急救援设备在关键时刻能够迅速响应，提高救援行动的效率和成功率。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维护与保养的意义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设备日常检查与维护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根据设备类型、使用频率和重要性，制定定期检查计划，明确检查周期、责任人和检查项目。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为每台设备建立检查档案，记录历次检查的时间、结果、处理措施等信息，方便追踪和管理。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发现设备存在问题或隐患时，应立即停止使用并报告相关负责人，确保问题得到及时处理。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定期检查制度建立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对设备各项功能进行测试，确保其正常运转。例如，对于呼吸器应检查气密性、供气量等。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对设备进行清洁保养，去除灰尘、油污等杂质，保持设备干净、整洁。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查看设备外观是否完好，有无破损、变形或腐蚀等现象。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对于老化严重的设备，应及时更换新设备，确保救援工作的顺利进行。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发现设备部件损坏时，应立即更换或维修，确保设备性能不受影响。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部件损坏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加强对作业人员的培训和教育，提高其操作技能和安全意识，避免因使用不当导致设备损坏或人员伤亡。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建立完善的设备保养制度，定期对设备进行保养和维护，延长其使用寿命。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缺乏保养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设备保养与维修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保养周期与计划制定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保养周期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根据设备使用频率、环境恶劣程度等因素，制定合理的保养周期，如每日、每周、每月等。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结合实际情况，制定详细的保养计划，包括保养项目、所需工具、保养时间等。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定期清理设备表面的灰尘、油污等杂物，保持设备清洁。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检查设备的各项功能是否正常，如电源、指示灯、开关等。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根据设备使用情况，及时更换易损件，如电池、滤网等。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更换易损件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https://d.book118.com/897002136102006042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2024-09-15T19:06:30.424</cp:lastPrinted>
  <dcterms:created xsi:type="dcterms:W3CDTF">2024-09-15T11:06:30Z</dcterms:created>
  <dcterms:modified xsi:type="dcterms:W3CDTF">2024-09-15T11:06:32Z</dcterms:modified>
</cp:coreProperties>
</file>