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DE7186-8324-4BB8-9F1A-055DD9313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6A341-A603-474B-A7E4-8A5A15D9F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9BF230-10A9-4C4D-8793-F2BA5E9E3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49D38F-3112-4759-BFC4-3CB844CDD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195000-62A4-4A97-981C-AB87B12B86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FB6788-023C-477B-8099-7129D2E83F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45BD22-6B35-4DCA-9630-5707F463ED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721119-4FA8-4BE6-AD50-4E78035482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49025-AFA7-4F2A-AA29-6EF545062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D2DEC-F945-4630-A1E7-E9F55384F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E1CF47-9314-4168-9214-6FA6BE2C5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04063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附件肿物护理查房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附件肿物的护理原则</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附件肿物患者的日常护理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附件肿物患者的病情监测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附件肿物的治疗与护理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附件肿物患者的康复与预后</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附件肿物护理查房是为了提高附件肿物患者的护理质量和治疗效果，促进医护人员之间的交流与合作，以及为患者提供更好的护理服务。</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附件肿物是一种常见的妇科疾病，对患者的生活质量和健康状况产生一定的影响。为了更好地管理和治疗附件肿物，医护人员需要定期进行护理查房，以便更好地了解患者的病情和护理情况，提供更加精准的治疗和护理方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附件肿物是指女性附件区的肿块，包括卵巢、输卵管、阔韧带等部位的囊肿、良性肿瘤、恶性肿瘤等。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附件肿物可以根据其性质分为良性肿物和恶性肿物，其中良性肿物又可以分为生理性肿物和病理性肿物。常见的附件肿物有卵巢囊肿、卵巢畸胎瘤、卵巢浆液性囊腺瘤等。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附件肿物的护理原则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保持病室环境清洁</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监测生命体征</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基础护理</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心理支持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常规护理</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定期开窗通风，保持室内空气清新，减少感染风险。</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定时记录患者体温、脉搏、呼吸等指标，观察病情变化。</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协助患者完成日常洗漱、进食、排便等生活护理，提高生活质量。</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关注患者情绪变化，给予心理疏导和支持，增强治疗信心。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疼痛护理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营养支持</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康复训练</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并发症预防</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特殊护理</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在医师指导下进行适当的康复训练，促进肢体功能恢复。</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根据患者营养状况，制定个性化的饮食计划，保证营养摄入。</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评估患者疼痛程度，遵医嘱给予镇痛药物，缓解不适感。</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密切观察病情变化，及时发现并处理并发症，降低风险。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60" r="46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834" b="83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严格执行无菌操作，保持伤口清洁干燥，预防感染发生。</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鼓励患者适当活动，促进血液循环，降低血栓形成风险。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定期为患者翻身、按摩受压部位，保持皮肤清洁干燥，预防压疮发生。</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鼓励患者深呼吸、咳嗽排痰，保持呼吸道通畅，预防肺部感染。</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预防感染</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预防血栓形成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预防压疮</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预防肺部感染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附件肿物患者的日常护理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合理饮食是附件肿物患者康复的关键，需注意营养均衡、适量控制。</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附件肿物患者应保持清淡、易消化的饮食，多摄入富含蛋白质、维生素和矿物质的食物，如新鲜蔬菜、水果、瘦肉、鱼类等。同时，应避免食用辛辣、刺激性食物和饮料，以免加重病情。</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保持足够的水分摄入对附件肿物患者的康复非常重要。</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附件肿物患者应保证每日足够的水分摄入，建议每日饮水量不少于2000毫升。同时，应避免过度饮用含咖啡因、糖分等刺激性物质的饮料，以免影响病情恢复。</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附件肿物患者应遵循少量多餐的原则，避免暴饮暴食。</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附件肿物患者的饮食应规律，遵循少量多餐的原则，避免因一次性摄入过多食物而加重病情。此外，患者应避免过度饥饿或过度饱食，以免影响消化功能和康复进程。</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适当的运动和休息对附件肿物患者的康复具有积极作用。</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附件肿物患者应根据自身身体状况进行适当的运动，如散步、太极拳等轻度有氧运动，以增强体质和免疫力。同时，患者应保持充足的休息，避免过度劳累和剧烈运动，以免加重病情。</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附件肿物患者应保持良好的作息习惯，保证充足的睡眠时间。</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附件肿物患者应保持规律的作息习惯，保证每晚睡眠时间不少于7小时，中午可适当午休。良好的作息习惯有助于身体康复和增强免疫力。</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附件肿物患者在进行运动时应注意适度，避免过度疲劳。</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在进行运动时，附件肿物患者应遵循适度原则，根据自身身体状况选择适合的运动方式和强度。运动过程中如出现不适症状，应及时停止运动并就医检查。</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运动与休息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良好的心理状态对附件肿物患者的康复具有积极影响。</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附件肿物患者应保持良好的心理状态，积极面对疾病，树立战胜疾病的信心。家属和社会应给予关心和支持，减轻患者的心理压力，帮助患者保持良好的心态。</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附件肿物患者可通过放松训练、冥想等方式缓解焦虑和压力。</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附件肿物患者可进行放松训练，如深呼吸、渐进性肌肉放松等，有助于缓解焦虑和压力。此外，患者也可尝试冥想、瑜伽等放松身心的活动，以保持心理平衡和稳定情绪。</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对于存在心理问题的附件肿物患者，应及时寻求专业心理咨询和治疗。</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如附件肿物患者出现明显的心理问题，如焦虑、抑郁等，应及时寻求专业心理咨询和治疗。专业心理咨询和治疗师会根据患者的具体情况制定个性化的治疗方案，帮助患者解决心理问题，促进康复。</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https://d.book118.com/897004063036006041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2024-09-13T23:05:58.510</cp:lastPrinted>
  <dcterms:created xsi:type="dcterms:W3CDTF">2024-09-13T15:05:58Z</dcterms:created>
  <dcterms:modified xsi:type="dcterms:W3CDTF">2024-09-13T15:06:00Z</dcterms:modified>
</cp:coreProperties>
</file>