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74F21-F77F-4291-956C-43319C4BE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3A6DF-38A1-43F2-AFE1-18FEAD1F3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4A26A-D883-4800-83CC-FB27AB1A1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52358-5A08-4792-8745-4A4C43A0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2F551-FB46-4DF7-889B-57C0B624B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D0C1F-4415-4395-BB31-EF2851152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95F78-0B3F-429E-8996-3029837F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7B5E7-6D5F-430B-AE40-3EC38638E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07464-E106-4FE8-BF0E-2D4371A1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A3D5-B9F4-414C-92D5-AD70D0259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68A6D-1C6F-4E5D-9DEF-49B322C5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06044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心理健康日活动总结与反思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关注心理健康，共创美好生活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提高公众对心理健康的关注和认识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提供心理健康知识和技能，帮助参与者解决心理问题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促进社区成员之间的交流与支持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市中心公园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通过社交媒体、校园广播、海报等多种渠道进行广泛宣传，确保活动的知名度和参与度。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强调心理健康的重要性，介绍活动的主题、时间、地点以及预期目标，激发同学们的参与热情。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选择宽敞明亮的场地，确保活动现场的氛围温馨舒适。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布置横幅、海报、气球等装饰物品，营造出积极向上的氛围，同时设置宣传展板和咨询台，方便同学们了解活动内容和获取咨询。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活动现场布置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布置细节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由主持人进行开场白，介绍活动的背景、目的和流程。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邀请专业人士或心理医生进行主题演讲，分享心理健康知识，帮助同学们认识和解决心理问题。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设置互动游戏、心理测试等环节，让同学们在轻松愉快的氛围中了解心理健康的重要性，同时增强彼此之间的交流与合作。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设立咨询台，为同学们提供一对一的心理咨询服务，解答同学们在心理健康方面的困惑。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咨询环节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通过心理测试帮助同学们更好地了解自己的性格特点和心理状态，引导同学们关注自己的心理健康。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设置有趣的互动游戏，如团队建设游戏、解压游戏等，让同学们在游戏中放松心情，增强团队协作能力。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https://d.book118.com/897006044050006051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2024-09-24T07:35:16.228</cp:lastPrinted>
  <dcterms:created xsi:type="dcterms:W3CDTF">2024-09-23T23:35:16Z</dcterms:created>
  <dcterms:modified xsi:type="dcterms:W3CDTF">2024-09-23T23:35:18Z</dcterms:modified>
</cp:coreProperties>
</file>