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EF2C43B-1813-4619-ADEC-996D3C6F1EB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B8EB9-F753-4F6C-B08A-39B64B194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0FB838-C75A-4108-8B24-1630F15F6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7610E-19B5-4F6C-88A3-B7C1694A9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4CB7F3-4FC8-49A1-9018-07B946871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2769F8-D2B3-4F82-80DD-26CCAE316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4645D0-0E80-4E69-BE2B-DF0E74C0A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EC8998-EE5E-4037-83E0-E7A3C572B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C6039B-72AE-4043-BACC-6DE5CFA9B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98740E-FF46-45D3-9452-51BD7EE9E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9770A-B4E4-410E-9368-02E682FEB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37C3D-5CFA-49AB-B0CB-3110D53DA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9329AEE-14E8-4A39-8514-F24D6D8AEDA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CA11DC6-428E-46B4-B8FF-88CFF47F0CE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006153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销售团队管理核心竞争力的训练方案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引言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销售团队管理机制的建立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销售技巧培训与实战演练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销售团队管理核心竞争力提升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训练方案效果评估与调整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战略性管理者的销售团队管理方法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第一章 引言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项目背景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公司销售团队是实现销售目标的重要力量。销售团队管理核心竞争力的提升是公司发展的关键。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训练方案目的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提高工作效率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完善销售团队管理机制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增加销售业绩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提高销售团队整体素质和执行力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训练方案内容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培养领导能力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针对不同级别销售人员的管理培训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提升销售技能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销售技巧培训与实战演练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激发团队凝聚力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团队激励机制的建立与优化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统计数据分析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销售数据对比分析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培训效果统计报告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成本效益分析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持续改进优化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识别问题并及时调整培训方案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定期评估培训效果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与团队成员交流改进建议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训练方案效果评估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制定评估指标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销售额达成率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客户满意度调查结果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销售人员表现评估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销售团队管理机制的建立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团队激励机制设计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团队激励是激发团队成员积极性和创造力的关键。在设计激励机制时，需要设定明确目标与</a:t>
            </a:r>
            <a:r>
              <a:rPr lang="en-US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KPI</a:t>
            </a: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，以明确团队成员的工作重心和方向。同时，设计奖惩机制是为了激励团队成员不断进取，实施激励方案可以有效提升团队整体绩效。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团队沟通与协作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团队沟通与协作是团队成员间相互理解和协同工作的基础。建立信息共享平台可以促进团队成员间信息交流和互动，推行团队协作文化是为了建立团队协作的氛围，定期团队沟通会议可以让团队成员及时了解团队动态和工作进展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团队建设与培训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团队凝聚力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团队建设活动策划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个性化成长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针对性培训课程设计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实战能力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专业技能提升与实战演练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绩效评估过程管理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监控评估进展情况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及时调整评估方案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绩效考核结果奖惩措施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根据评估结果奖励优秀成员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对表现不佳成员进行激励措施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绩效评估与激励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绩效评估指标设定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设定明确的评估标准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建立量化评估体系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团队激励机制设计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明确任务方向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设定明确目标与</a:t>
            </a: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KPI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提升整体绩效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激励方案实施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激励团队成员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设计奖惩机制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销售技巧培训与实战演练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情绪管理与沟通技巧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情绪管理是销售团队管理中不可或缺的一环，良好的情绪管理可以帮助销售人员保持专注、自信和耐心，从而更好地与客户沟通。沟通技巧也同样重要，销售人员需要学会倾听客户需求、清晰表达产品优势，建立信任关系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销售话术与谈判技巧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主动拓展对话话题，引导客户关注重点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积极主动沟通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根据客户需求提供有效解决方案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针对性解决问题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善于应对客户提出的异议和质疑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灵活应对异议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制定销售竞赛计划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制定具体的销售目标和竞赛规则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设定明确目标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定期监督销售绩效，及时反馈改进意见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监督与反馈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奖励优秀表现，激发团队积极性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激励团队表现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案例分享与经验总结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分享销售团队在案例中的经验心得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总结成功案例中的教训与启示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成功案例激励与借鉴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激励团队积极性，鼓舞团队信心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借鉴成功案例经验，指导未来工作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成功案例分享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成功销售案例分析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深度剖析成功案例中的关键因素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总结成功案例背后的共同特点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行业知识培训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销售团队需要不断学习行业知识，了解最新市场动态和竞争对手情况，以便提供更专业的服务和方案。通过定期的行业知识培训，销售人员可以不断提升专业能力，增强销售实力。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销售团队管理核心竞争力提升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市场趋势分析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掌握市场变化趋势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了解市场需求，做出对应的销售策略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竞争对手分析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分析竞争对手的产品特点和销售策略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制定针对性对策，提高竞争力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市场营销知识培训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1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品牌知识普及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了解公司产品品牌的核心竞争优势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学习如何有效传达品牌形象和理念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https://d.book118.com/897006153011006055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145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销售团队管理核心竞争力的训练方案</vt:lpstr>
      <vt:lpstr>目录</vt:lpstr>
      <vt:lpstr>第一章 引言</vt:lpstr>
      <vt:lpstr> </vt:lpstr>
      <vt:lpstr>训练方案目的</vt:lpstr>
      <vt:lpstr>训练方案内容</vt:lpstr>
      <vt:lpstr>训练方案效果评估</vt:lpstr>
      <vt:lpstr>第2章 销售团队管理机制的建立</vt:lpstr>
      <vt:lpstr>团队激励机制设计</vt:lpstr>
      <vt:lpstr> </vt:lpstr>
      <vt:lpstr>团队建设与培训</vt:lpstr>
      <vt:lpstr>绩效评估与激励</vt:lpstr>
      <vt:lpstr>团队激励机制设计</vt:lpstr>
      <vt:lpstr>第3章 销售技巧培训与实战演练</vt:lpstr>
      <vt:lpstr> </vt:lpstr>
      <vt:lpstr>销售话术与谈判技巧</vt:lpstr>
      <vt:lpstr>制定销售竞赛计划</vt:lpstr>
      <vt:lpstr>成功案例分享</vt:lpstr>
      <vt:lpstr>行业知识培训</vt:lpstr>
      <vt:lpstr>第4章 销售团队管理核心竞争力提升</vt:lpstr>
      <vt:lpstr>市场营销知识培训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2024-09-29T13:59:50.028</cp:lastPrinted>
  <dcterms:created xsi:type="dcterms:W3CDTF">2024-09-29T05:59:50Z</dcterms:created>
  <dcterms:modified xsi:type="dcterms:W3CDTF">2024-09-29T05:59:52Z</dcterms:modified>
</cp:coreProperties>
</file>