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95B93-DEFE-41B1-8985-3A4F8FB1E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C1932-E2A3-4B79-B970-0E8B31C7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DFAF8-BA9D-488F-A867-1D0A1D5D4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8510E-F50B-43DD-9C9D-A953125C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73789-3F31-4E46-A9F0-DC543F1C9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3F5A8-FADB-4280-9A1D-83F0F9F4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4A457B-D004-4BE6-ABE7-37D53DFCD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806B3-2AA1-44C1-BD01-FA452643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A56F1-2B20-4514-9176-8D240566A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473B7-ECF0-487D-9DA1-759ACB1C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09E5F-3486-42CB-BC6C-2EB4B4FEC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1000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儿科护理生长发育概述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儿科护理在生长发育中的作用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儿科护理实践中的生长发育问题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儿科护理是专门针对儿童和青少年提供医疗和护理服务的专业领域，涵盖了从胎儿期到18岁年龄段的生长发育过程中的健康问题。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儿科护理对于保障儿童健康、促进生长发育和提高生活质量具有重要意义，能够及时发现和治疗儿童疾病，提供预防保健和健康教育，促进儿童全面发展。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48" r="193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儿科护理需要具备丰富的医学知识和护理技能，了解儿童生长发育的特点和规律，能够提供个体化的护理服务，注重与家长的沟通和合作。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儿科护理面临诸多挑战，包括儿童疾病的多变性和复杂性、家长对护理要求的多样性、儿童心理和社会发展的特殊性等。因此，儿科护士需要具备高度的应变能力和综合素质，以应对各种复杂情况。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儿科护理的特点和挑战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儿童生长发育概述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从受精卵形成到出生，约40周。此阶段胎儿主要器官和系统逐渐形成，胎儿生长快速。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出生后28天内。新生儿适应母体外环境，生理功能调节能力尚未完全成熟。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出生后1岁以内。身体和智力发展迅速，对营养需求高，但消化功能尚未完全成熟。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1-3岁。身体和智力发展迅速，活动范围扩大，好奇心强，但自我保护能力较弱。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3-6岁。身体和智力发展逐渐稳定，社交能力增强，开始接受教育。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6-12岁。身体和智力发展基本成熟，学习能力和社交技能提高，逐渐形成个性。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儿童生长发育的阶段和特点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影响儿童生长发育的因素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遗传基因对儿童的生长发育起着重要作用，包括身高、体重、骨骼发育等。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营养摄入对儿童生长发育至关重要，缺乏营养会影响儿童的生长速度和智力发展。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环境对儿童生长发育的影响也很大，包括家庭环境、教育环境、社会环境等。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疾病和不当用药会影响儿童的生长发育，如长期慢性疾病、药物副作用等。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营养因素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疾病和药物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定期体格检查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生长曲线评估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儿童生长发育的监测和评估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定期进行体格检查，监测儿童的身高、体重、头围等指标，评估生长速度是否正常。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通过儿童的行为观察、语言和认知能力测试等手段，评估儿童智力发育水平。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绘制生长曲线，将不同年龄的身高、体重等数据连成曲线，便于评估生长趋势。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综合体格检查、生长曲线、智力发育等多方面数据，全面评估儿童生长发育状况，发现问题及时干预。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儿科护理在生长发育中的作用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儿科护士会根据儿童的年龄、体重、身高、活动量等指标，制定个性化的营养计划，提供合理的饮食建议，确保儿童获得充足的营养。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儿科护士会向家长提供儿童保健知识，包括预防接种、定期体格检查、口腔护理、眼部保健等方面的指导，帮助家长更好地照顾孩子。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提供营养和保健指导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营养指导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https://d.book118.com/897010005011006055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2024-09-29T13:59:51.928</cp:lastPrinted>
  <dcterms:created xsi:type="dcterms:W3CDTF">2024-09-29T05:59:51Z</dcterms:created>
  <dcterms:modified xsi:type="dcterms:W3CDTF">2024-09-29T05:59:53Z</dcterms:modified>
</cp:coreProperties>
</file>