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FA227-A9A1-4EDD-902B-CC8E4AF57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2595F-9FC3-4B44-9A4E-C17FF6FDF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01891-E358-4507-A0A0-E781C7229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85F9E-4810-46AA-9DED-BA599BE78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2804A3-F56E-4BA6-BE16-D6D46F45F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5DCF8C-2080-4E3B-A38B-E3B3419EA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FFA55D-10AF-4B14-91C9-82E5879D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8EBE1-A4D4-439D-9D55-31D87550F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EECB2-BE59-4F13-BD69-7A1EFCFDA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A225C-9FB8-413C-8AE4-9E3AA549A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79CFF-C846-4032-B862-79025964D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11141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心理健康资源与校园心理危机干预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心理健康资源概述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心理健康资源在校园心理危机干预中的应用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心理健康资源概述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心理健康资源是指一系列用于维护、促进和恢复个体心理健康的各种元素、服务和支持网络。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心理健康资源对于个体心理健康的维护、心理问题的预防和干预以及心理危机应对具有重要意义，是校园心理健康工作的重要组成部分。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90" r="999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心理健康教育资源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包括心理健康课程、讲座、工作坊等，旨在提供心理健康知识和技能，增强个体的心理素养和自我调节能力。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心理咨询服务资源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提供个体和团体心理咨询、心理评估等服务，帮助个体解决心理问题和增强心理健康。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心理危机干预资源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包括心理危机热线、紧急心理援助等，用于在个体遭遇心理危机时提供及时的支持和干预。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心理健康资源类型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58" b="112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校园心理健康资源现状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部分学校心理健康资源投入不足，导致资源匮乏，无法满足学生的需求。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资源分布不均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心理健康资源在不同学校、不同地区之间的分布不均衡，一些学校和地区资源相对丰富，而另一些则相对匮乏。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资源利用不充分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部分学生对心理健康资源的认知和利用不足，导致资源浪费和效果不佳。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建立心理危机预警机制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通过观察学生日常行为、情绪变化等，及时发现潜在的心理危机，采取相应措施进行干预。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提供心理咨询服务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设立心理咨询室，配备专业心理咨询师，为学生提供个性化的心理咨询和支持。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建立健全心理健康教育体系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通过课程、讲座、工作坊等多种形式，普及心理健康知识，提高学生心理素质和自我调节能力。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根据学生年龄、性别、文化背景等特点，制定科学的心理危机识别标准，以便准确判断学生是否处于心理危机状态。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制定心理危机识别标准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运用专业的心理评估工具，对学生心理健康状况进行全面评估，了解学生的心理问题和需求。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采用专业评估工具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加强学校、家庭、社会等多部门之间的沟通与协作，共同关注学生的心理健康问题，形成合力。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建立多部门协作机制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识别与评估策略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提供紧急心理援助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对于处于心理危机状态的学生，提供紧急心理援助，包括倾听、安慰、支持等，帮助学生缓解情绪压力。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制定个性化干预计划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根据学生心理危机的性质和程度，制定个性化的干预计划，包括心理咨询、心理治疗、药物治疗等。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建立跟踪反馈机制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对接受心理危机干预的学生进行跟踪反馈，及时了解学生的变化和需求，调整干预措施，确保干预效果。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应对与处理策略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心理健康资源在校园心理危机干预中的应用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提供心理测评服务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定期开展心理测评，帮助学生了解自己的心理状态和需求，及时发现潜在的心理问题。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设立心理咨询中心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在校园内设立专业的心理咨询中心，配备经验丰富的心理咨询师，为学生提供一对一的心理咨询和辅导服务。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建立心理健康档案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为每位学生建立心理健康档案，记录学生的心理状况、咨询过程和效果评估，以便更好地跟踪和关注学生的心理健康。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提供专业支持与服务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举办心理健康讲座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邀请心理学专家、学者定期举办心理健康讲座，让学生了解心理健康的重要性，掌握基本的心理调适方法。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开展心理健康主题活动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组织丰富多彩的心理健康主题活动，如心理剧表演、心理拓展训练等，让学生在参与中体验和学习心理健康知识。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开设心理健康课程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将心理健康教育纳入课程体系，通过课堂教学传授心理健康知识，提高学生的心理素质和自我调节能力。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648" r="1864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开展心理健康教育活动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https://d.book118.com/897011141065006035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2024-09-09T22:12:39.060</cp:lastPrinted>
  <dcterms:created xsi:type="dcterms:W3CDTF">2024-09-09T14:12:39Z</dcterms:created>
  <dcterms:modified xsi:type="dcterms:W3CDTF">2024-09-09T14:12:41Z</dcterms:modified>
</cp:coreProperties>
</file>