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A54DB-8DBD-4B7C-9CF5-D1CD884DD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989A1-3310-44D9-AF4D-3BC117F0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53B34-38E1-4BF3-ABFD-4F57272B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D3809-F4BC-4025-8899-C51805009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9FA6A-CEA5-402F-9FB9-DE77D01D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F5A9C-C532-49FE-9DAA-0179103B8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1DB3B-6FD9-41A0-8DEF-3F5DBF5F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947F2-DFB4-407C-818F-9E2BC5A41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8B12B-2C37-43DF-B981-C389D96B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43728-9C06-42D4-ADAB-33BB94FB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B74D5-980C-49F0-BC9A-FF5C507E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2114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查房后的总结和反馈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案例分享和经验交流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通过查房，可以了解患者的病情状况，评估护理效果，提高护理质量，保障患者安全。本次ppt课件旨在介绍护理查房的目的、意义、流程和注意事项，帮助护理人员更好地进行护理查房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。护理查房作为护理工作的重要组成部分，对于提高护理质量、保障患者安全具有重要意义。因此，了解护理查房的目的、意义、流程和注意事项，对于护理人员来说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通过查房，可以及时发现和解决护理工作中存在的问题，提高护理质量，保障患者安全。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促进护理人员交流与合作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提升护理人员专业素养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查房过程中，各科室的护理人员可以相互交流、分享经验，促进合作，提高整体护理水平。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通过查房，护理人员可以不断学习和掌握新的知识和技能，提升自身的专业素养。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通过查房，可以及时发现和解决患者潜在的安全隐患，保障患者的生命安全。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选择一个合适的时间进行查房，确保参与人员能够准时参加，同时避免与其他重要活动冲突。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选择一个合适的场所进行查房，确保环境安静、整洁，能够满足查房需求。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通知参与查房的医护人员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提前通知参与查房的医护人员，让他们了解查房的主题和目的，做好准备。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通知相关患者及家属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如果查房涉及特定患者，应提前通知他们，让他们做好准备，并确保他们的隐私得到保护。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准备详细的PPT课件，包括患者基本信息、病情介绍、护理措施等内容，以便参与人员全面了解患者情况。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根据查房需要，准备必要的护理器械和药品，确保在查房过程中能够及时应对各种突发情况。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护理器械和药品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准备记录表格，以便在查房过程中记录患者的病情变化、护理措施等内容，方便后续分析和总结。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记录表格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69" r="5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介绍自己的姓名、职称、在护理团队中的角色等。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介绍参与查房的医护人员，包括医生、护士、药师等，以及他们在团队中的职责。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自我介绍和团队介绍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提供患者的姓名、年龄、性别、床号等基本信息。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病史介绍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简要介绍患者的病史，包括主要诊断、病情变化等。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列出患者存在的护理问题，如疼痛、营养不足、焦虑等。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介绍针对患者病情制定的护理计划，包括护理目标、护理措施等。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详细介绍护理操作的流程，包括操作前准备、操作中注意事项、操作后观察等。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介绍如何评估护理措施的效果，以及在评估过程中发现的问题和改进措施。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https://d.book118.com/897012114011006052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2024-09-25T10:33:06.877</cp:lastPrinted>
  <dcterms:created xsi:type="dcterms:W3CDTF">2024-09-25T02:33:06Z</dcterms:created>
  <dcterms:modified xsi:type="dcterms:W3CDTF">2024-09-25T02:33:08Z</dcterms:modified>
</cp:coreProperties>
</file>