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76E67-3213-4B6E-9299-12E086DCD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0D1591-37E2-4AB6-A235-41C3CCA51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BF606-3824-4431-9670-5DFE602AB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C53E1-748F-4BDC-BE29-9A55F6E62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5B3767-9B14-4D24-AF69-B430C9F3D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126613-27E9-4B6B-BE22-390C5EBF3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CADB75-A599-43B1-9917-D7794EF98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EDB69-BDC7-42CD-BC19-AECC76802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A1E6F7-6939-4D40-9E38-0ED9627F1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A4C66-3EF2-4008-9760-94F517732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4842D-2AA8-4848-87F9-DAC458097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0121251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卷烟营销整肃自查报告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卷烟营销整肃自查工作概述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卷烟营销整肃自查工作成果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卷烟营销整肃工作建议和展望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81" r="316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99" r="32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877" r="348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在此背景下，为了规范卷烟营销行为，提高市场竞争力，开展卷烟营销整肃自查工作显得尤为重要。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卷烟行业在我国经济中占有重要地位，近年来随着市场需求的不断变化，卷烟营销模式也在不断调整。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通过自查，发现卷烟营销中存在的问题和不足，提出整改措施，规范营销行为，提高市场竞争力。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有利于加强卷烟行业的监管，推动行业健康发展；有利于提高企业的自我约束力，树立良好的企业形象；有利于保障消费者的合法权益，维护市场秩序。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卷烟营销整肃自查工作概述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67" b="56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本次自查涉及卷烟营销活动的各个环节，包括但不限于市场调研、产品定价、渠道管理、促销策略以及客户关系管理等。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重点检查是否存在违规操作，如串货、低价倾销、虚假宣传等；同时关注营销策略的有效性及合规性。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自查范围和重点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自查重点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采用资料审查、现场核查和员工访谈相结合的方式，确保自查结果的全面性和准确性。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先进行内部自查，发现问题及时整改；然后进行外部审计，对自查结果进行复核；最后汇总分析，形成自查报告。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自查方法和流程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111" b="24111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组织架构：成立由各部门负责人组成的自查小组，负责制定自查计划、监督实施过程和审核自查结果。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自查工作的组织和实施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自查工作的组织和实施</a:t>
            </a:r>
          </a:p>
        </p:txBody>
      </p:sp>
      <p:sp>
        <p:nvSpPr>
          <p:cNvPr id="24" name="AutoShape 24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5" name="Connector 25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6" name="AutoShape 26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9" name="Connector 29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0" name="AutoShape 30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制定详细自查计划，明确责任分工；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对卷烟营销相关资料进行全面梳理；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5. 汇总分析，形成自查报告并上报。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实地走访调查，了解一线情况；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对发现问题进行整改，完善相关制度；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自查工作的组织和实施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卷烟营销整肃自查工作成果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https://d.book118.com/897012125136006045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2024-09-20T15:07:02.032</cp:lastPrinted>
  <dcterms:created xsi:type="dcterms:W3CDTF">2024-09-20T07:07:02Z</dcterms:created>
  <dcterms:modified xsi:type="dcterms:W3CDTF">2024-09-20T07:07:04Z</dcterms:modified>
</cp:coreProperties>
</file>