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B363B-3CE5-4779-B6E5-EEAE86B5A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2AB28-6C07-4E86-8FC6-FA725C25E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93B41-FFF7-466E-BBC2-85270983E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254407-3A10-4B12-A92A-69EE6F65C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5EFAC3-4017-4E36-A9BD-838B8BEF8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74ACEF-2D65-484A-987B-CDDA4DD9C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FAD058-407F-4E17-B3A3-5ED61F46B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881153-EC5B-4DBB-B12C-7650A387F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F31D9B-59D9-4154-875A-6992C0D04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0E3EA-9A6D-4A11-9BB3-39046AEB3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9AD45-9204-48E8-8C44-944B4438E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01300603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2023年高中政治年度工作总结报告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重点工作回顾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工作亮点与特色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存在问题与不足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422775" y="196373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2298700" y="5410200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Freeform 6"/>
          <p:cNvSpPr/>
          <p:nvPr/>
        </p:nvSpPr>
        <p:spPr>
          <a:xfrm>
            <a:off x="5541931" y="149228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643563" y="159067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8043" y="4924425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022818" y="5022818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753100" y="171407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118735" y="5145405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861239" y="145732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提高学生政治学科成绩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861239" y="1795982"/>
            <a:ext cx="43643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通过改进教学方法和优化课程设置，提高学生对于政治学科知识的掌握程度。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8707" y="321321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培养学生综合素质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178707" y="3551872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在传授知识的同时，注重培养学生的思维能力、实践能力和创新精神。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257377" y="4914900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提升教师教学水平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257377" y="5253557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通过培训和交流，提高教师队伍的教学水平和专业素养。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50" r="247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制定教学计划和课程大纲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根据学生实际情况和学科特点，制定科学合理的教学计划和课程大纲。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开展课堂教学和实践活动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通过课堂讲解、案例分析、小组讨论等多种形式，引导学生积极参与课堂活动，同时组织学生参加社会实践活动和志愿者活动，增强学生的实践能力和社会责任感。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组织考试和评估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定期组织政治学科考试，对学生掌握情况进行评估，及时调整教学策略和教学方法。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学生综合素质得到提升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在传授知识的同时，注重培养学生的思维能力、实践能力和创新精神，学生的综合素质得到了提升。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教师教学水平得到提高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通过培训和交流，教师队伍的教学水平和专业素养得到了提高，教学质量得到了进一步提升。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学生政治学科成绩显著提高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通过改进教学方法和优化课程设置，学生的政治学科成绩得到了显著提高，优秀率和及格率均有所上升。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重点工作回顾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深化改革，注重实效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2023年，我们在政治课程教学改革方面取得了显著进展。我们深入贯彻新课程标准，优化课程结构，更新教学内容，注重培养学生的政治素养和综合能力。通过引入案例教学、情境模拟、小组讨论等多样化教学方法，激发学生的学习兴趣和主动性，提高课堂实效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政治课程教学改革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全面覆盖，创新方式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思想教育方面，我们注重全面覆盖和方式创新。我们通过主题班会、社会实践、志愿服务等多种形式，引导学生树立正确的世界观、人生观和价值观。同时，我们加强心理健康教育，关注学生个体差异和需求，提供个性化的心理辅导和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学生思想教育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专业发展，团队提升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建设是提高教学质量的关键。2023年，我们加大对教师专业发展的投入，通过培训、研讨、学术交流等方式，提升教师的学科素养和教学能力。同时，我们注重团队建设，加强教师之间的协作与交流，形成良好的教学氛围和合作关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师资队伍建设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学科竞赛与科研工作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成果丰硕，影响扩大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科竞赛与科研工作方面，我们取得了丰硕的成果。在各级各类政治学科竞赛中，我们的学生表现优异，多次获得奖项和荣誉。同时，我们的教师积极参与科研活动，发表多篇学术论文和研究报告，为学科发展做出了贡献。这些成果不仅提升了学校的知名度和影响力，也为学生提供了更广阔的发展平台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工作亮点与特色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利用PPT、视频等多媒体资源，丰富课堂内容，提高学生学习兴趣。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引入多媒体教学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通过小组讨论、角色扮演等形式，鼓励学生参与课堂，提高学习效果。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开展互动式教学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针对不同学生的学习需求，进行个性化辅导，帮助学生解决学习难题。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个性化辅导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创新教学方法，提高教学质量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https://d.book118.com/897013006036006054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2024-09-28T11:15:00.534</cp:lastPrinted>
  <dcterms:created xsi:type="dcterms:W3CDTF">2024-09-28T03:15:00Z</dcterms:created>
  <dcterms:modified xsi:type="dcterms:W3CDTF">2024-09-28T03:15:02Z</dcterms:modified>
</cp:coreProperties>
</file>