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2B522-376B-4AF7-AC47-74E16F123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B6132-DB3C-4947-99D3-942288020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3456D7-2A26-406F-A058-91CDD916F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2051AC-3E93-42AB-BBB3-BDA5BC04D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D1DFC5-549F-46F9-A1ED-0946C459A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5D2499-EFAE-468B-ACFD-DAB28B490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BB43CB-B428-449B-9261-37769C082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A8A7C-BCDA-4258-97ED-9B2FE5F2A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60EDD-6451-43A4-81D8-553BE1138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42A4F-0C47-4A64-AC00-245F50335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2F3FB2-D94E-46AD-A902-A11493A98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14114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线性时不变系统描述与系统响应分析\n## 1.线性时不变系统的基本概念与特性\n### 1.1线性时不变系统的定义与描述\n### 1.2线性时不变系统的特性分析\n### 1.3线性时不变系统的应用领域\n## 2.线性时不变系统的数学模型\n### 2.1时间域模型与频率域模型\n### 2.2转移函数与系统函数\n### 2.3系统模型的稳定性分析\n## 3.线性时不变系统的响应分析\n### 3.1时间域响应分析\n### 3.2频率域响应分析\n### 3.3系统稳态响应与过渡响应\n## 4.线性时不变系统的脉冲响应与阶跃响应\n### 4.1脉冲响应与阶跃响应的定义与计算\n### 4.2脉冲响应与阶跃响应的分析与应用\n### 4.3脉冲响应与阶跃响应的对比与总结\n## 5.线性时不变系统的模拟与仿真\n### 5.1系统模拟的基本概念与方法\n### 5.2系统仿真的基本原理与步骤\n### 5.3仿真软件在系统分析中的应用\n## 6.线性时不变系统的优化与校正\n### 6.1系统优化设计的目标与方法\n### 6.2系统校正的基本概念与策略\n### 6.3优化与校正技术在实际系统中的应用案例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500"/>
              <a:t>线性时不变系统描述与系统响应分析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线性时不变系统的基本概念与特性</a:t>
            </a:r>
            <a:endParaRPr/>
          </a:p>
        </p:txBody>
      </p:sp>
      <p:sp>
        <p:nvSpPr>
          <p:cNvPr id="12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06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线性时不变系统（Linear Time-Invariant Systems，LTI）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系统输入与输出之间呈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线性关系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系统特性在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上保持不变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系统特性在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上保持不变</a:t>
                </a:r>
                <a:endParaRPr/>
              </a:p>
            </p:txBody>
          </p:sp>
        </p:grpSp>
        <p:grpSp>
          <p:nvGrpSpPr>
            <p:cNvPr id="209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线性时不变系统的描述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时间域模型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：用微分方程或差分方程表示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频率域模型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转移函数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（Transfer Function）表示</a:t>
                </a:r>
                <a:endParaRPr/>
              </a:p>
            </p:txBody>
          </p:sp>
        </p:grpSp>
        <p:grpSp>
          <p:nvGrpSpPr>
            <p:cNvPr id="212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线性时不变系统的分类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连续时间系统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：微分方程表示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离散时间系统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：差分方程表示</a:t>
                </a:r>
                <a:endParaRPr/>
              </a:p>
            </p:txBody>
          </p: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线性时不变系统的定义与描述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18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线性特性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系统输入与输出之间呈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线性关系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系统增益与输入信号的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幅度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无关</a:t>
                </a:r>
                <a:endParaRPr/>
              </a:p>
            </p:txBody>
          </p:sp>
          <p:pic>
            <p:nvPicPr>
              <p:cNvPr id="222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3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24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时不变特性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系统特性在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上保持不变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系统特性在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上保持不变</a:t>
                </a:r>
                <a:endParaRPr/>
              </a:p>
            </p:txBody>
          </p:sp>
          <p:pic>
            <p:nvPicPr>
              <p:cNvPr id="227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8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可加性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多个输入信号的响应等于各个输入信号响应的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线性组合</a:t>
                </a:r>
                <a:endParaRPr/>
              </a:p>
            </p:txBody>
          </p:sp>
          <p:pic>
            <p:nvPicPr>
              <p:cNvPr id="232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可乘性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系统的响应与输入信号的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幅度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比例</a:t>
                </a:r>
                <a:endParaRPr/>
              </a:p>
            </p:txBody>
          </p:sp>
          <p:pic>
            <p:nvPicPr>
              <p:cNvPr id="237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线性时不变系统的特性分析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4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4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4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4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闭环控制系统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：如PID控制器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开环控制系统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：如滤波器、放大器等</a:t>
                </a:r>
                <a:endParaRPr/>
              </a:p>
            </p:txBody>
          </p:sp>
          <p:sp>
            <p:nvSpPr>
              <p:cNvPr id="24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控制系统</a:t>
                </a:r>
                <a:endParaRPr/>
              </a:p>
            </p:txBody>
          </p:sp>
        </p:grpSp>
        <p:grpSp>
          <p:nvGrpSpPr>
            <p:cNvPr id="24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通信系统</a:t>
                </a:r>
                <a:endParaRPr/>
              </a:p>
            </p:txBody>
          </p:sp>
          <p:sp>
            <p:nvSpPr>
              <p:cNvPr id="25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信号处理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：如滤波、调制解调等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信道建模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：如传输线路、无线通信等</a:t>
                </a:r>
                <a:endParaRPr/>
              </a:p>
            </p:txBody>
          </p:sp>
        </p:grpSp>
        <p:grpSp>
          <p:nvGrpSpPr>
            <p:cNvPr id="25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5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信号分析</a:t>
                </a:r>
                <a:endParaRPr/>
              </a:p>
            </p:txBody>
          </p:sp>
          <p:sp>
            <p:nvSpPr>
              <p:cNvPr id="25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信号分解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：如傅里叶变换、小波变换等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信号合成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：如逆变换、滤波器等</a:t>
                </a:r>
                <a:endParaRPr/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线性时不变系统的应用领域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线性时不变系统的数学模型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时间域模型与频率域模型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时间域模型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微分方程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：描述系统输入与输出之间的关系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差分方程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：描述离散时间系统的输入与输出之间的关系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频率域模型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转移函数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：描述系统输入与输出之间的关系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系统函数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：描述系统输出与输入之间的关系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转移函数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定义：系统输出与输入之间的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频率域关系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表示：H(s) = Y(s) / X(s)，其中s为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复频率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系统函数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定义：系统输出与输入之间的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时间域关系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表示：H(t) = Y(t) / X(t)，其中t为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时间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转移函数与系统函数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稳定性定义</a:t>
                </a:r>
                <a:endParaRPr/>
              </a:p>
            </p:txBody>
          </p:sp>
          <p:sp>
            <p:nvSpPr>
              <p:cNvPr id="2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无穷时间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有限时间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内达到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稳态</a:t>
                </a:r>
                <a:endParaRPr/>
              </a:p>
            </p:txBody>
          </p:sp>
          <p:sp>
            <p:nvSpPr>
              <p:cNvPr id="29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稳定性判断</a:t>
                </a:r>
                <a:endParaRPr/>
              </a:p>
            </p:txBody>
          </p:sp>
          <p:sp>
            <p:nvSpPr>
              <p:cNvPr id="30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特征方程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：求解系统微分方程的特征根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稳定区域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：根据特征方程的根判断系统稳定性</a:t>
                </a:r>
                <a:endParaRPr/>
              </a:p>
            </p:txBody>
          </p:sp>
          <p:sp>
            <p:nvSpPr>
              <p:cNvPr id="30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系统模型的稳定性分析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线性时不变系统的响应分析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时间域响应分析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时间域响应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冲激响应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单位冲激信号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阶跃响应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单位阶跃信号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的响应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时间域响应特性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上升时间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：系统输出从0到达最终值所需时间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过渡时间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：系统输出在达到稳态值之前的波动时间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稳态误差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：系统在稳态时的输出与期望输出之间的差值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频率域响应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幅度响应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：系统输出信号的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幅度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与输入信号频率之间的关系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相位响应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：系统输出信号的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与输入信号频率之间的关系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频率域响应特性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截止频率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：系统输出信号幅度下降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3dB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时的频率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通带宽度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：系统幅度响应大于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0dB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的频率范围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阻尼系数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：描述系统响应的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衰减速度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频率域响应分析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系统稳态响应与过渡响应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稳态响应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稳态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时的输出与输入之间的关系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与输入信号的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幅度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无关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过渡响应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初始状态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到达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稳态状态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与输入信号的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有关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https://d.book118.com/897014114004006046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线性时不变系统描述与系统响应分析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2024-09-20T23:17:49.307</cp:lastPrinted>
  <dcterms:created xsi:type="dcterms:W3CDTF">2024-09-20T15:17:49Z</dcterms:created>
  <dcterms:modified xsi:type="dcterms:W3CDTF">2024-09-20T15:17:51Z</dcterms:modified>
</cp:coreProperties>
</file>