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ACCD8-6AE7-4750-90CD-F8CC3C380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C8A76-27BA-4994-9597-4DBD9E247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CE0A2-3B95-42FF-8036-B751E71E9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98A37-98B8-45CE-B89B-D049630CC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B3273A-5315-4559-B06E-E168F96F6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D2962-6B65-4EEA-9B75-1FDB1435B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9D37DF-2C80-43FC-93A2-3AB05BCE2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FA4DB-A13D-4E56-973A-3BD031766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1FBCA-3BB9-4A73-A103-05F70C3F6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37F40-735D-4F6F-A44F-302EFCC9A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1D8D3-CB08-4FA8-8156-776276ADF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16104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新生儿出院准备度及随访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新生儿出院准备度评估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新生儿出院后随访计划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新生儿出院后的家庭护理指导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新生儿随访中的问题与对策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新生儿出院准备度及随访的展望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新生儿出院准备度评估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确保新生儿安全出院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通过对新生儿的健康状况、生活环境和家庭护理能力的评估，确保新生儿具备安全出院的条件。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通过评估及时发现潜在的健康问题，并给予相应的指导和干预，预防新生儿出院后出现并发症。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提高家庭护理能力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评估过程中对家长进行必要的指导和培训，提高家庭护理能力和育儿技巧。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评估新生儿的生命体征、饮食、睡眠、排便等生理状况，以及是否存在先天缺陷或疾病。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了解新生儿的家庭居住环境，包括居住条件、空气质量、噪音、卫生状况等，以确保新生儿出院后的生活环境安全、舒适。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评估家长对新生儿护理的知识和技能，包括喂养、换尿布、洗澡等方面的能力。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医生通过观察新生儿的外观、行为和生理指标等，初步判断新生儿的健康状况。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医生向家长发放问卷，了解家庭情况和家长对新生儿护理的知识和技能掌握情况。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医生对家长进行实践操作考核，评估家长在实际操作中是否具备正确的护理技巧和能力。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新生儿出院后随访计划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促进新生儿健康成长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通过随访，可以向家长提供正确的育儿知识和技巧，帮助家长更好地照顾宝宝，促进其健康成长。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建立良好的医患关系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随访是医院与家庭之间建立良好关系的桥梁，通过随访可以增强医患之间的信任和沟通。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监测新生儿的健康状况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通过随访，可以及时了解新生儿的健康状况，发现潜在的健康问题，并给予相应的指导和干预。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随访目的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74" r="1717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测量身高、体重、头围等指标，评估新生儿的生长发育情况。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了解新生儿的喂养情况，指导家长合理喂养，确保宝宝获得充足的营养。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营养与喂养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告知家长预防接种的时间和注意事项，提供疾病预防指导。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预防接种与疾病预防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关注新生儿的情绪和行为，了解家庭环境和社会支持，为家长提供育儿心理支持。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心理与社会适应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随访内容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家庭访视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电话随访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互联网随访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集体随访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随访方式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医生或护士到新生儿家中进行访视。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通过电话与家长进行沟通，了解新生儿的状况。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利用互联网平台，如微信、APP等，与家长进行在线交流和指导。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将有相同需求的家长聚集在一起，进行集体指导和解答问题。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新生儿出院后的家庭护理指导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https://d.book118.com/897016104004006042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2024-09-15T01:43:04.882</cp:lastPrinted>
  <dcterms:created xsi:type="dcterms:W3CDTF">2024-09-14T17:43:04Z</dcterms:created>
  <dcterms:modified xsi:type="dcterms:W3CDTF">2024-09-14T17:43:06Z</dcterms:modified>
</cp:coreProperties>
</file>